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304" r:id="rId5"/>
    <p:sldId id="338" r:id="rId6"/>
    <p:sldId id="339" r:id="rId7"/>
    <p:sldId id="340" r:id="rId8"/>
    <p:sldId id="341" r:id="rId9"/>
    <p:sldId id="342" r:id="rId10"/>
    <p:sldId id="343" r:id="rId11"/>
    <p:sldId id="311" r:id="rId12"/>
    <p:sldId id="344" r:id="rId13"/>
    <p:sldId id="345" r:id="rId14"/>
    <p:sldId id="327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29" r:id="rId24"/>
    <p:sldId id="354" r:id="rId25"/>
    <p:sldId id="355" r:id="rId26"/>
    <p:sldId id="315" r:id="rId27"/>
    <p:sldId id="317" r:id="rId28"/>
    <p:sldId id="316" r:id="rId29"/>
    <p:sldId id="319" r:id="rId30"/>
    <p:sldId id="337" r:id="rId31"/>
    <p:sldId id="357" r:id="rId32"/>
    <p:sldId id="356" r:id="rId33"/>
    <p:sldId id="358" r:id="rId34"/>
    <p:sldId id="361" r:id="rId35"/>
    <p:sldId id="362" r:id="rId36"/>
    <p:sldId id="363" r:id="rId37"/>
    <p:sldId id="364" r:id="rId38"/>
    <p:sldId id="365" r:id="rId3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oniogomez.hermanosrosso@gmail.com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E18748-6330-7A30-FE77-97C6E81E9FBF}" v="7" dt="2026-09-14T09:16:44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38" autoAdjust="0"/>
  </p:normalViewPr>
  <p:slideViewPr>
    <p:cSldViewPr>
      <p:cViewPr varScale="1">
        <p:scale>
          <a:sx n="65" d="100"/>
          <a:sy n="65" d="100"/>
        </p:scale>
        <p:origin x="76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D842A-CAE0-4628-BB0C-9E6040F040EE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052D9-858F-4BC1-AC0D-98528F2C12C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10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525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740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66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62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544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231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41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5012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63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84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487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F23F6-1837-4E57-B709-96C2E7C8EB6F}" type="datetimeFigureOut">
              <a:rPr lang="es-ES" smtClean="0"/>
              <a:pPr/>
              <a:t>14/09/2026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217B6-DA7B-4994-877F-0508616B7D0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8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16AB46-E367-3A91-3E76-A405CD11B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0770"/>
            <a:ext cx="9144000" cy="539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9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BD709D-75D4-4F95-38B7-832AB7A46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035B5A-1930-16CD-0399-AF86D6DE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D5C24E0-8090-8CA9-2D7A-6EF4689D1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4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EC60728-5D56-7952-240C-656FEBE7B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35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6EEB6B-100C-1F3A-77BC-952ADD02A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2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8196F9E-F241-DB05-784B-B441466E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3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7C10CD3-080C-4A86-77C3-72FD73253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33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29529AE-CDF2-84F3-4499-5ACA6C60F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3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609151-668B-60ED-03E6-A0317B6E0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56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5A78B8D-7B8B-43B7-77D2-3FCDA32DC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60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5DBB664-9FDA-21AC-C6F0-DFE0B931A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2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6F7828B-65C6-F152-DC10-A750507E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35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8F7F470-71BE-0F30-99FD-B5072BE2F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09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946661-6CEA-6B00-A420-76A2C7A70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8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CD23CEB-88B2-107E-3449-95718D84B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12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6517F63-EAA6-2AFC-0F3A-03812B804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24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791855D-68B4-A266-D733-0E08BBFAB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684" y="0"/>
            <a:ext cx="6522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8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2CC51D-6D4E-5F19-124A-60D0CBCFB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394"/>
          <a:stretch>
            <a:fillRect/>
          </a:stretch>
        </p:blipFill>
        <p:spPr>
          <a:xfrm>
            <a:off x="0" y="1354647"/>
            <a:ext cx="9144000" cy="414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71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4ACF4B-818A-F006-32EC-B37005EF0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45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9464CD-5C2B-B5B0-13FA-E9B58B33A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349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96E713A-0897-FFAA-FBD3-17D27C0DD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46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AE3A833-A634-DAAD-706C-00FE12D1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44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BB34D97-0E83-813B-8354-D65C04B3E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50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9709060-0F30-EC56-4B94-496B4D974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88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9DAF9CB-6435-B970-88DF-639ED893B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2181FDB-C7F5-0972-D9D5-A93A11D96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97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C34AFB3-B822-B111-C160-3501B6F23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85" b="2"/>
          <a:stretch>
            <a:fillRect/>
          </a:stretch>
        </p:blipFill>
        <p:spPr>
          <a:xfrm>
            <a:off x="20" y="-362399"/>
            <a:ext cx="9621961" cy="722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20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53F01-C1B5-7D75-775A-D82253C6F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5D1B3CE-6172-1F0F-D709-3DC31B99C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99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EA6FDEE-4B2F-EE8E-5913-F5DA601B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78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EC90E-FEDA-A054-FA66-9FDF9B8E3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AC29CAF-6A00-6067-6FAE-05B5898E6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472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9316-5FD6-1F41-4B90-65628C47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07CB16E-6345-EF46-79A2-326A9FF18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9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6A46B-E4D4-D9BC-E546-AEEBBE02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925E24-FB8D-0543-A111-8222D58D2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77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F24ED-F4F2-17C4-9740-3A73DDF32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BAFDD65-4393-5DEC-BD3F-1E3630D9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55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34FD1-0356-AB62-3A86-EA10826DB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DBFB93-1CFC-8E7E-225C-B238D9FC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21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BFBC-EE2A-E53E-FEF7-969A0B8D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6787DC1-7A61-1C1C-CB23-85A183B8C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6F068B6-91B4-80B3-D5E4-3937C3EA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883"/>
            <a:ext cx="9144000" cy="514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517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F969068D3FFD548B7D8BD079F489680" ma:contentTypeVersion="3" ma:contentTypeDescription="Crear nuevo documento." ma:contentTypeScope="" ma:versionID="bdbcb797a88dfeb2a390be644f27ba2b">
  <xsd:schema xmlns:xsd="http://www.w3.org/2001/XMLSchema" xmlns:xs="http://www.w3.org/2001/XMLSchema" xmlns:p="http://schemas.microsoft.com/office/2006/metadata/properties" xmlns:ns2="d382bc23-9986-4ca5-8452-f8faac3c3148" targetNamespace="http://schemas.microsoft.com/office/2006/metadata/properties" ma:root="true" ma:fieldsID="fcd80200e53681ee0629a4e1e2e774f7" ns2:_="">
    <xsd:import namespace="d382bc23-9986-4ca5-8452-f8faac3c31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82bc23-9986-4ca5-8452-f8faac3c31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13EFA38-51B7-4554-9839-E56F9F492B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82bc23-9986-4ca5-8452-f8faac3c31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58B451-9BC6-4AC9-8EF3-7876502485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A82C59-8AA4-47ED-B197-FA06857F6819}">
  <ds:schemaRefs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d382bc23-9986-4ca5-8452-f8faac3c31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1223</Words>
  <Application>Microsoft Office PowerPoint</Application>
  <PresentationFormat>On-screen Show (4:3)</PresentationFormat>
  <Paragraphs>215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informativa</dc:title>
  <dc:creator>Marina</dc:creator>
  <cp:lastModifiedBy>usuario</cp:lastModifiedBy>
  <cp:revision>364</cp:revision>
  <cp:lastPrinted>2026-09-09T11:18:52Z</cp:lastPrinted>
  <dcterms:created xsi:type="dcterms:W3CDTF">2018-09-28T11:29:54Z</dcterms:created>
  <dcterms:modified xsi:type="dcterms:W3CDTF">2026-09-14T13:05:38Z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0x0101008F969068D3FFD548B7D8BD079F489680</vt:lpwstr>
  </property>
</Properties>
</file>