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88" r:id="rId7"/>
    <p:sldId id="263" r:id="rId8"/>
    <p:sldId id="262" r:id="rId9"/>
    <p:sldId id="269" r:id="rId10"/>
    <p:sldId id="268" r:id="rId11"/>
    <p:sldId id="266" r:id="rId12"/>
    <p:sldId id="270" r:id="rId13"/>
    <p:sldId id="271" r:id="rId14"/>
    <p:sldId id="272" r:id="rId15"/>
    <p:sldId id="279" r:id="rId16"/>
    <p:sldId id="260" r:id="rId17"/>
    <p:sldId id="261" r:id="rId18"/>
    <p:sldId id="280" r:id="rId19"/>
    <p:sldId id="281" r:id="rId20"/>
    <p:sldId id="264" r:id="rId21"/>
    <p:sldId id="265" r:id="rId22"/>
    <p:sldId id="282" r:id="rId23"/>
    <p:sldId id="267" r:id="rId24"/>
    <p:sldId id="283" r:id="rId25"/>
    <p:sldId id="284" r:id="rId26"/>
    <p:sldId id="285" r:id="rId27"/>
    <p:sldId id="286" r:id="rId28"/>
    <p:sldId id="274" r:id="rId29"/>
    <p:sldId id="275" r:id="rId30"/>
    <p:sldId id="287" r:id="rId31"/>
    <p:sldId id="273" r:id="rId32"/>
    <p:sldId id="276" r:id="rId33"/>
    <p:sldId id="27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18E2EB-051E-854F-BB6A-636591B489BF}" v="5" dt="2025-01-27T09:39:24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01"/>
  </p:normalViewPr>
  <p:slideViewPr>
    <p:cSldViewPr snapToGrid="0" snapToObjects="1">
      <p:cViewPr varScale="1">
        <p:scale>
          <a:sx n="67" d="100"/>
          <a:sy n="67" d="100"/>
        </p:scale>
        <p:origin x="90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NCA GARRIDO MARTIN" userId="2602ea44-6c8e-462b-95e5-eb6fe7819c8b" providerId="ADAL" clId="{F218E2EB-051E-854F-BB6A-636591B489BF}"/>
    <pc:docChg chg="modSld">
      <pc:chgData name="BLANCA GARRIDO MARTIN" userId="2602ea44-6c8e-462b-95e5-eb6fe7819c8b" providerId="ADAL" clId="{F218E2EB-051E-854F-BB6A-636591B489BF}" dt="2025-01-27T09:40:14.682" v="5" actId="20577"/>
      <pc:docMkLst>
        <pc:docMk/>
      </pc:docMkLst>
      <pc:sldChg chg="modSp">
        <pc:chgData name="BLANCA GARRIDO MARTIN" userId="2602ea44-6c8e-462b-95e5-eb6fe7819c8b" providerId="ADAL" clId="{F218E2EB-051E-854F-BB6A-636591B489BF}" dt="2025-01-27T09:39:10.273" v="3"/>
        <pc:sldMkLst>
          <pc:docMk/>
          <pc:sldMk cId="2080993935" sldId="262"/>
        </pc:sldMkLst>
        <pc:graphicFrameChg chg="mod">
          <ac:chgData name="BLANCA GARRIDO MARTIN" userId="2602ea44-6c8e-462b-95e5-eb6fe7819c8b" providerId="ADAL" clId="{F218E2EB-051E-854F-BB6A-636591B489BF}" dt="2025-01-27T09:39:10.273" v="3"/>
          <ac:graphicFrameMkLst>
            <pc:docMk/>
            <pc:sldMk cId="2080993935" sldId="262"/>
            <ac:graphicFrameMk id="5" creationId="{5A3717F6-BD66-528C-E591-10884F271531}"/>
          </ac:graphicFrameMkLst>
        </pc:graphicFrameChg>
      </pc:sldChg>
      <pc:sldChg chg="modSp">
        <pc:chgData name="BLANCA GARRIDO MARTIN" userId="2602ea44-6c8e-462b-95e5-eb6fe7819c8b" providerId="ADAL" clId="{F218E2EB-051E-854F-BB6A-636591B489BF}" dt="2025-01-27T09:39:24.907" v="4" actId="20577"/>
        <pc:sldMkLst>
          <pc:docMk/>
          <pc:sldMk cId="785857737" sldId="263"/>
        </pc:sldMkLst>
        <pc:graphicFrameChg chg="mod">
          <ac:chgData name="BLANCA GARRIDO MARTIN" userId="2602ea44-6c8e-462b-95e5-eb6fe7819c8b" providerId="ADAL" clId="{F218E2EB-051E-854F-BB6A-636591B489BF}" dt="2025-01-27T09:39:24.907" v="4" actId="20577"/>
          <ac:graphicFrameMkLst>
            <pc:docMk/>
            <pc:sldMk cId="785857737" sldId="263"/>
            <ac:graphicFrameMk id="5" creationId="{32083DB5-FEBC-291E-42EE-58A2DC91F381}"/>
          </ac:graphicFrameMkLst>
        </pc:graphicFrameChg>
      </pc:sldChg>
      <pc:sldChg chg="modSp mod">
        <pc:chgData name="BLANCA GARRIDO MARTIN" userId="2602ea44-6c8e-462b-95e5-eb6fe7819c8b" providerId="ADAL" clId="{F218E2EB-051E-854F-BB6A-636591B489BF}" dt="2025-01-27T09:40:14.682" v="5" actId="20577"/>
        <pc:sldMkLst>
          <pc:docMk/>
          <pc:sldMk cId="3986490586" sldId="269"/>
        </pc:sldMkLst>
        <pc:spChg chg="mod">
          <ac:chgData name="BLANCA GARRIDO MARTIN" userId="2602ea44-6c8e-462b-95e5-eb6fe7819c8b" providerId="ADAL" clId="{F218E2EB-051E-854F-BB6A-636591B489BF}" dt="2025-01-27T09:40:14.682" v="5" actId="20577"/>
          <ac:spMkLst>
            <pc:docMk/>
            <pc:sldMk cId="3986490586" sldId="269"/>
            <ac:spMk id="3" creationId="{00AF881B-3D97-7719-5E42-248DEBB1CE85}"/>
          </ac:spMkLst>
        </pc:spChg>
      </pc:sldChg>
    </pc:docChg>
  </pc:docChgLst>
  <pc:docChgLst>
    <pc:chgData name="BLANCA GARRIDO MARTIN" userId="2602ea44-6c8e-462b-95e5-eb6fe7819c8b" providerId="ADAL" clId="{095F2210-06DF-473C-B283-997FFBFD2D95}"/>
    <pc:docChg chg="undo custSel addSld delSld modSld sldOrd modMainMaster">
      <pc:chgData name="BLANCA GARRIDO MARTIN" userId="2602ea44-6c8e-462b-95e5-eb6fe7819c8b" providerId="ADAL" clId="{095F2210-06DF-473C-B283-997FFBFD2D95}" dt="2025-01-23T08:38:57.625" v="529" actId="20577"/>
      <pc:docMkLst>
        <pc:docMk/>
      </pc:docMkLst>
      <pc:sldChg chg="addSp delSp modSp mod setBg setClrOvrMap">
        <pc:chgData name="BLANCA GARRIDO MARTIN" userId="2602ea44-6c8e-462b-95e5-eb6fe7819c8b" providerId="ADAL" clId="{095F2210-06DF-473C-B283-997FFBFD2D95}" dt="2025-01-23T08:31:51.205" v="320" actId="14100"/>
        <pc:sldMkLst>
          <pc:docMk/>
          <pc:sldMk cId="850096875" sldId="256"/>
        </pc:sldMkLst>
        <pc:spChg chg="mod ord">
          <ac:chgData name="BLANCA GARRIDO MARTIN" userId="2602ea44-6c8e-462b-95e5-eb6fe7819c8b" providerId="ADAL" clId="{095F2210-06DF-473C-B283-997FFBFD2D95}" dt="2025-01-23T08:31:41.555" v="317" actId="20577"/>
          <ac:spMkLst>
            <pc:docMk/>
            <pc:sldMk cId="850096875" sldId="256"/>
            <ac:spMk id="2" creationId="{1B13C4E2-8E93-2A44-B545-A982F6663143}"/>
          </ac:spMkLst>
        </pc:spChg>
        <pc:spChg chg="add mod ord">
          <ac:chgData name="BLANCA GARRIDO MARTIN" userId="2602ea44-6c8e-462b-95e5-eb6fe7819c8b" providerId="ADAL" clId="{095F2210-06DF-473C-B283-997FFBFD2D95}" dt="2025-01-23T08:31:19.524" v="297" actId="26606"/>
          <ac:spMkLst>
            <pc:docMk/>
            <pc:sldMk cId="850096875" sldId="256"/>
            <ac:spMk id="3" creationId="{00000000-0000-0000-0000-000000000000}"/>
          </ac:spMkLst>
        </pc:spChg>
        <pc:spChg chg="add mod">
          <ac:chgData name="BLANCA GARRIDO MARTIN" userId="2602ea44-6c8e-462b-95e5-eb6fe7819c8b" providerId="ADAL" clId="{095F2210-06DF-473C-B283-997FFBFD2D95}" dt="2025-01-23T08:31:51.205" v="320" actId="14100"/>
          <ac:spMkLst>
            <pc:docMk/>
            <pc:sldMk cId="850096875" sldId="256"/>
            <ac:spMk id="6" creationId="{5C49D560-DF70-4753-9DD3-CCDDA668110D}"/>
          </ac:spMkLst>
        </pc:spChg>
        <pc:spChg chg="add">
          <ac:chgData name="BLANCA GARRIDO MARTIN" userId="2602ea44-6c8e-462b-95e5-eb6fe7819c8b" providerId="ADAL" clId="{095F2210-06DF-473C-B283-997FFBFD2D95}" dt="2025-01-23T08:31:19.524" v="297" actId="26606"/>
          <ac:spMkLst>
            <pc:docMk/>
            <pc:sldMk cId="850096875" sldId="256"/>
            <ac:spMk id="38" creationId="{1C520CBD-F82E-44E4-BDA5-128716AD79C8}"/>
          </ac:spMkLst>
        </pc:spChg>
        <pc:spChg chg="add">
          <ac:chgData name="BLANCA GARRIDO MARTIN" userId="2602ea44-6c8e-462b-95e5-eb6fe7819c8b" providerId="ADAL" clId="{095F2210-06DF-473C-B283-997FFBFD2D95}" dt="2025-01-23T08:31:19.524" v="297" actId="26606"/>
          <ac:spMkLst>
            <pc:docMk/>
            <pc:sldMk cId="850096875" sldId="256"/>
            <ac:spMk id="39" creationId="{4618AE32-A526-42FC-A854-732740BD38DA}"/>
          </ac:spMkLst>
        </pc:spChg>
        <pc:picChg chg="mod">
          <ac:chgData name="BLANCA GARRIDO MARTIN" userId="2602ea44-6c8e-462b-95e5-eb6fe7819c8b" providerId="ADAL" clId="{095F2210-06DF-473C-B283-997FFBFD2D95}" dt="2025-01-23T08:31:23.328" v="299" actId="27614"/>
          <ac:picMkLst>
            <pc:docMk/>
            <pc:sldMk cId="850096875" sldId="256"/>
            <ac:picMk id="4" creationId="{00000000-0000-0000-0000-000000000000}"/>
          </ac:picMkLst>
        </pc:picChg>
        <pc:cxnChg chg="add">
          <ac:chgData name="BLANCA GARRIDO MARTIN" userId="2602ea44-6c8e-462b-95e5-eb6fe7819c8b" providerId="ADAL" clId="{095F2210-06DF-473C-B283-997FFBFD2D95}" dt="2025-01-23T08:31:19.524" v="297" actId="26606"/>
          <ac:cxnSpMkLst>
            <pc:docMk/>
            <pc:sldMk cId="850096875" sldId="256"/>
            <ac:cxnSpMk id="37" creationId="{77AB95BF-57D0-4E49-9EF2-408B47C8D40D}"/>
          </ac:cxnSpMkLst>
        </pc:cxnChg>
      </pc:sldChg>
      <pc:sldChg chg="modSp mod modClrScheme chgLayout">
        <pc:chgData name="BLANCA GARRIDO MARTIN" userId="2602ea44-6c8e-462b-95e5-eb6fe7819c8b" providerId="ADAL" clId="{095F2210-06DF-473C-B283-997FFBFD2D95}" dt="2025-01-20T16:38:52.805" v="89" actId="1076"/>
        <pc:sldMkLst>
          <pc:docMk/>
          <pc:sldMk cId="3833285286" sldId="257"/>
        </pc:sldMkLst>
        <pc:spChg chg="mod">
          <ac:chgData name="BLANCA GARRIDO MARTIN" userId="2602ea44-6c8e-462b-95e5-eb6fe7819c8b" providerId="ADAL" clId="{095F2210-06DF-473C-B283-997FFBFD2D95}" dt="2025-01-20T16:38:52.805" v="89" actId="1076"/>
          <ac:spMkLst>
            <pc:docMk/>
            <pc:sldMk cId="3833285286" sldId="257"/>
            <ac:spMk id="5" creationId="{D9A1A4C7-5C80-C546-AD4B-365F432B2542}"/>
          </ac:spMkLst>
        </pc:spChg>
      </pc:sldChg>
      <pc:sldChg chg="addSp modSp mod modClrScheme modAnim chgLayout">
        <pc:chgData name="BLANCA GARRIDO MARTIN" userId="2602ea44-6c8e-462b-95e5-eb6fe7819c8b" providerId="ADAL" clId="{095F2210-06DF-473C-B283-997FFBFD2D95}" dt="2025-01-23T08:38:27.155" v="495" actId="255"/>
        <pc:sldMkLst>
          <pc:docMk/>
          <pc:sldMk cId="2834921447" sldId="258"/>
        </pc:sldMkLst>
        <pc:spChg chg="mod">
          <ac:chgData name="BLANCA GARRIDO MARTIN" userId="2602ea44-6c8e-462b-95e5-eb6fe7819c8b" providerId="ADAL" clId="{095F2210-06DF-473C-B283-997FFBFD2D95}" dt="2025-01-23T08:38:27.155" v="495" actId="255"/>
          <ac:spMkLst>
            <pc:docMk/>
            <pc:sldMk cId="2834921447" sldId="258"/>
            <ac:spMk id="2" creationId="{F1FEC24C-D64D-7845-8F54-4488D2AC00F6}"/>
          </ac:spMkLst>
        </pc:spChg>
        <pc:spChg chg="add mod ord">
          <ac:chgData name="BLANCA GARRIDO MARTIN" userId="2602ea44-6c8e-462b-95e5-eb6fe7819c8b" providerId="ADAL" clId="{095F2210-06DF-473C-B283-997FFBFD2D95}" dt="2025-01-20T16:42:01.960" v="114" actId="20577"/>
          <ac:spMkLst>
            <pc:docMk/>
            <pc:sldMk cId="2834921447" sldId="258"/>
            <ac:spMk id="3" creationId="{E7767DA8-978D-BF04-B3D5-E551683FB27E}"/>
          </ac:spMkLst>
        </pc:spChg>
      </pc:sldChg>
      <pc:sldChg chg="modSp mod ord modClrScheme chgLayout">
        <pc:chgData name="BLANCA GARRIDO MARTIN" userId="2602ea44-6c8e-462b-95e5-eb6fe7819c8b" providerId="ADAL" clId="{095F2210-06DF-473C-B283-997FFBFD2D95}" dt="2025-01-23T08:38:33.383" v="497"/>
        <pc:sldMkLst>
          <pc:docMk/>
          <pc:sldMk cId="3300837668" sldId="259"/>
        </pc:sldMkLst>
        <pc:spChg chg="mod">
          <ac:chgData name="BLANCA GARRIDO MARTIN" userId="2602ea44-6c8e-462b-95e5-eb6fe7819c8b" providerId="ADAL" clId="{095F2210-06DF-473C-B283-997FFBFD2D95}" dt="2025-01-20T16:41:19.320" v="99" actId="2711"/>
          <ac:spMkLst>
            <pc:docMk/>
            <pc:sldMk cId="3300837668" sldId="259"/>
            <ac:spMk id="2" creationId="{C05B7693-2995-B148-B184-2562AC54B0C7}"/>
          </ac:spMkLst>
        </pc:spChg>
      </pc:sldChg>
      <pc:sldChg chg="modSp del">
        <pc:chgData name="BLANCA GARRIDO MARTIN" userId="2602ea44-6c8e-462b-95e5-eb6fe7819c8b" providerId="ADAL" clId="{095F2210-06DF-473C-B283-997FFBFD2D95}" dt="2025-01-20T16:49:39.330" v="291" actId="47"/>
        <pc:sldMkLst>
          <pc:docMk/>
          <pc:sldMk cId="367164153" sldId="260"/>
        </pc:sldMkLst>
      </pc:sldChg>
      <pc:sldChg chg="add del modTransition">
        <pc:chgData name="BLANCA GARRIDO MARTIN" userId="2602ea44-6c8e-462b-95e5-eb6fe7819c8b" providerId="ADAL" clId="{095F2210-06DF-473C-B283-997FFBFD2D95}" dt="2025-01-23T08:36:46.781" v="412"/>
        <pc:sldMkLst>
          <pc:docMk/>
          <pc:sldMk cId="2795982235" sldId="260"/>
        </pc:sldMkLst>
      </pc:sldChg>
      <pc:sldChg chg="del">
        <pc:chgData name="BLANCA GARRIDO MARTIN" userId="2602ea44-6c8e-462b-95e5-eb6fe7819c8b" providerId="ADAL" clId="{095F2210-06DF-473C-B283-997FFBFD2D95}" dt="2025-01-20T16:48:31.418" v="283" actId="47"/>
        <pc:sldMkLst>
          <pc:docMk/>
          <pc:sldMk cId="3274138882" sldId="261"/>
        </pc:sldMkLst>
      </pc:sldChg>
      <pc:sldChg chg="addSp delSp add del modTransition setBg delDesignElem">
        <pc:chgData name="BLANCA GARRIDO MARTIN" userId="2602ea44-6c8e-462b-95e5-eb6fe7819c8b" providerId="ADAL" clId="{095F2210-06DF-473C-B283-997FFBFD2D95}" dt="2025-01-23T08:36:46.781" v="412"/>
        <pc:sldMkLst>
          <pc:docMk/>
          <pc:sldMk cId="4157512155" sldId="261"/>
        </pc:sldMkLst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4157512155" sldId="261"/>
            <ac:spMk id="26" creationId="{56E9B3E6-E277-4D68-BA48-9CB43FFBD6E2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4157512155" sldId="261"/>
            <ac:spMk id="33" creationId="{D5B0017B-2ECA-49AF-B397-DC140825DF8D}"/>
          </ac:spMkLst>
        </pc:spChg>
        <pc:grpChg chg="add del">
          <ac:chgData name="BLANCA GARRIDO MARTIN" userId="2602ea44-6c8e-462b-95e5-eb6fe7819c8b" providerId="ADAL" clId="{095F2210-06DF-473C-B283-997FFBFD2D95}" dt="2025-01-23T08:36:46.734" v="411"/>
          <ac:grpSpMkLst>
            <pc:docMk/>
            <pc:sldMk cId="4157512155" sldId="261"/>
            <ac:grpSpMk id="28" creationId="{AE1C45F0-260A-458C-96ED-C1F6D2151219}"/>
          </ac:grpSpMkLst>
        </pc:grpChg>
        <pc:cxnChg chg="add del">
          <ac:chgData name="BLANCA GARRIDO MARTIN" userId="2602ea44-6c8e-462b-95e5-eb6fe7819c8b" providerId="ADAL" clId="{095F2210-06DF-473C-B283-997FFBFD2D95}" dt="2025-01-23T08:36:46.734" v="411"/>
          <ac:cxnSpMkLst>
            <pc:docMk/>
            <pc:sldMk cId="4157512155" sldId="261"/>
            <ac:cxnSpMk id="35" creationId="{6CF1BAF6-AD41-4082-B212-8A1F9A2E8779}"/>
          </ac:cxnSpMkLst>
        </pc:cxnChg>
      </pc:sldChg>
      <pc:sldChg chg="addSp delSp modSp mod setBg">
        <pc:chgData name="BLANCA GARRIDO MARTIN" userId="2602ea44-6c8e-462b-95e5-eb6fe7819c8b" providerId="ADAL" clId="{095F2210-06DF-473C-B283-997FFBFD2D95}" dt="2025-01-23T08:33:48.338" v="367" actId="26606"/>
        <pc:sldMkLst>
          <pc:docMk/>
          <pc:sldMk cId="2080993935" sldId="262"/>
        </pc:sldMkLst>
        <pc:spChg chg="mod">
          <ac:chgData name="BLANCA GARRIDO MARTIN" userId="2602ea44-6c8e-462b-95e5-eb6fe7819c8b" providerId="ADAL" clId="{095F2210-06DF-473C-B283-997FFBFD2D95}" dt="2025-01-23T08:33:48.338" v="367" actId="26606"/>
          <ac:spMkLst>
            <pc:docMk/>
            <pc:sldMk cId="2080993935" sldId="262"/>
            <ac:spMk id="2" creationId="{00000000-0000-0000-0000-000000000000}"/>
          </ac:spMkLst>
        </pc:spChg>
        <pc:spChg chg="add">
          <ac:chgData name="BLANCA GARRIDO MARTIN" userId="2602ea44-6c8e-462b-95e5-eb6fe7819c8b" providerId="ADAL" clId="{095F2210-06DF-473C-B283-997FFBFD2D95}" dt="2025-01-23T08:33:48.338" v="367" actId="26606"/>
          <ac:spMkLst>
            <pc:docMk/>
            <pc:sldMk cId="2080993935" sldId="262"/>
            <ac:spMk id="9" creationId="{FB5993E2-C02B-4335-ABA5-D8EC465551E3}"/>
          </ac:spMkLst>
        </pc:spChg>
        <pc:spChg chg="add">
          <ac:chgData name="BLANCA GARRIDO MARTIN" userId="2602ea44-6c8e-462b-95e5-eb6fe7819c8b" providerId="ADAL" clId="{095F2210-06DF-473C-B283-997FFBFD2D95}" dt="2025-01-23T08:33:48.338" v="367" actId="26606"/>
          <ac:spMkLst>
            <pc:docMk/>
            <pc:sldMk cId="2080993935" sldId="262"/>
            <ac:spMk id="11" creationId="{C0B801A2-5622-4BE8-9AD2-C337A2CD0022}"/>
          </ac:spMkLst>
        </pc:spChg>
        <pc:spChg chg="add">
          <ac:chgData name="BLANCA GARRIDO MARTIN" userId="2602ea44-6c8e-462b-95e5-eb6fe7819c8b" providerId="ADAL" clId="{095F2210-06DF-473C-B283-997FFBFD2D95}" dt="2025-01-23T08:33:48.338" v="367" actId="26606"/>
          <ac:spMkLst>
            <pc:docMk/>
            <pc:sldMk cId="2080993935" sldId="262"/>
            <ac:spMk id="13" creationId="{B7AF614F-5BC3-4086-99F5-B87C5847A071}"/>
          </ac:spMkLst>
        </pc:spChg>
        <pc:graphicFrameChg chg="add">
          <ac:chgData name="BLANCA GARRIDO MARTIN" userId="2602ea44-6c8e-462b-95e5-eb6fe7819c8b" providerId="ADAL" clId="{095F2210-06DF-473C-B283-997FFBFD2D95}" dt="2025-01-23T08:33:48.338" v="367" actId="26606"/>
          <ac:graphicFrameMkLst>
            <pc:docMk/>
            <pc:sldMk cId="2080993935" sldId="262"/>
            <ac:graphicFrameMk id="5" creationId="{5A3717F6-BD66-528C-E591-10884F271531}"/>
          </ac:graphicFrameMkLst>
        </pc:graphicFrameChg>
      </pc:sldChg>
      <pc:sldChg chg="addSp delSp modSp mod setBg">
        <pc:chgData name="BLANCA GARRIDO MARTIN" userId="2602ea44-6c8e-462b-95e5-eb6fe7819c8b" providerId="ADAL" clId="{095F2210-06DF-473C-B283-997FFBFD2D95}" dt="2025-01-23T08:33:37.187" v="366" actId="26606"/>
        <pc:sldMkLst>
          <pc:docMk/>
          <pc:sldMk cId="785857737" sldId="263"/>
        </pc:sldMkLst>
        <pc:spChg chg="mod">
          <ac:chgData name="BLANCA GARRIDO MARTIN" userId="2602ea44-6c8e-462b-95e5-eb6fe7819c8b" providerId="ADAL" clId="{095F2210-06DF-473C-B283-997FFBFD2D95}" dt="2025-01-23T08:33:37.187" v="366" actId="26606"/>
          <ac:spMkLst>
            <pc:docMk/>
            <pc:sldMk cId="785857737" sldId="263"/>
            <ac:spMk id="2" creationId="{00000000-0000-0000-0000-000000000000}"/>
          </ac:spMkLst>
        </pc:spChg>
        <pc:spChg chg="add">
          <ac:chgData name="BLANCA GARRIDO MARTIN" userId="2602ea44-6c8e-462b-95e5-eb6fe7819c8b" providerId="ADAL" clId="{095F2210-06DF-473C-B283-997FFBFD2D95}" dt="2025-01-23T08:33:37.187" v="366" actId="26606"/>
          <ac:spMkLst>
            <pc:docMk/>
            <pc:sldMk cId="785857737" sldId="263"/>
            <ac:spMk id="9" creationId="{FB5993E2-C02B-4335-ABA5-D8EC465551E3}"/>
          </ac:spMkLst>
        </pc:spChg>
        <pc:spChg chg="add">
          <ac:chgData name="BLANCA GARRIDO MARTIN" userId="2602ea44-6c8e-462b-95e5-eb6fe7819c8b" providerId="ADAL" clId="{095F2210-06DF-473C-B283-997FFBFD2D95}" dt="2025-01-23T08:33:37.187" v="366" actId="26606"/>
          <ac:spMkLst>
            <pc:docMk/>
            <pc:sldMk cId="785857737" sldId="263"/>
            <ac:spMk id="11" creationId="{C0B801A2-5622-4BE8-9AD2-C337A2CD0022}"/>
          </ac:spMkLst>
        </pc:spChg>
        <pc:spChg chg="add">
          <ac:chgData name="BLANCA GARRIDO MARTIN" userId="2602ea44-6c8e-462b-95e5-eb6fe7819c8b" providerId="ADAL" clId="{095F2210-06DF-473C-B283-997FFBFD2D95}" dt="2025-01-23T08:33:37.187" v="366" actId="26606"/>
          <ac:spMkLst>
            <pc:docMk/>
            <pc:sldMk cId="785857737" sldId="263"/>
            <ac:spMk id="13" creationId="{B7AF614F-5BC3-4086-99F5-B87C5847A071}"/>
          </ac:spMkLst>
        </pc:spChg>
        <pc:graphicFrameChg chg="add">
          <ac:chgData name="BLANCA GARRIDO MARTIN" userId="2602ea44-6c8e-462b-95e5-eb6fe7819c8b" providerId="ADAL" clId="{095F2210-06DF-473C-B283-997FFBFD2D95}" dt="2025-01-23T08:33:37.187" v="366" actId="26606"/>
          <ac:graphicFrameMkLst>
            <pc:docMk/>
            <pc:sldMk cId="785857737" sldId="263"/>
            <ac:graphicFrameMk id="5" creationId="{32083DB5-FEBC-291E-42EE-58A2DC91F381}"/>
          </ac:graphicFrameMkLst>
        </pc:graphicFrameChg>
      </pc:sldChg>
      <pc:sldChg chg="addSp delSp add del modTransition setBg delDesignElem">
        <pc:chgData name="BLANCA GARRIDO MARTIN" userId="2602ea44-6c8e-462b-95e5-eb6fe7819c8b" providerId="ADAL" clId="{095F2210-06DF-473C-B283-997FFBFD2D95}" dt="2025-01-23T08:36:46.781" v="412"/>
        <pc:sldMkLst>
          <pc:docMk/>
          <pc:sldMk cId="3963696026" sldId="264"/>
        </pc:sldMkLst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3963696026" sldId="264"/>
            <ac:spMk id="20" creationId="{2659FDB4-FCBE-4A89-B46D-43D4FA54464D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3963696026" sldId="264"/>
            <ac:spMk id="24" creationId="{58BDB0EE-D238-415B-9ED8-62AA6AB2AAD1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3963696026" sldId="264"/>
            <ac:spMk id="26" creationId="{C5B55FC3-961D-4325-82F1-DE92B0D04E03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3963696026" sldId="264"/>
            <ac:spMk id="28" creationId="{4C8AB332-D09E-4F28-943C-DABDD4716A3C}"/>
          </ac:spMkLst>
        </pc:spChg>
        <pc:cxnChg chg="add del">
          <ac:chgData name="BLANCA GARRIDO MARTIN" userId="2602ea44-6c8e-462b-95e5-eb6fe7819c8b" providerId="ADAL" clId="{095F2210-06DF-473C-B283-997FFBFD2D95}" dt="2025-01-23T08:36:46.734" v="411"/>
          <ac:cxnSpMkLst>
            <pc:docMk/>
            <pc:sldMk cId="3963696026" sldId="264"/>
            <ac:cxnSpMk id="22" creationId="{C8F51B3F-8331-4E4A-AE96-D47B1006EEAD}"/>
          </ac:cxnSpMkLst>
        </pc:cxnChg>
      </pc:sldChg>
      <pc:sldChg chg="addSp delSp add del modTransition setBg delDesignElem">
        <pc:chgData name="BLANCA GARRIDO MARTIN" userId="2602ea44-6c8e-462b-95e5-eb6fe7819c8b" providerId="ADAL" clId="{095F2210-06DF-473C-B283-997FFBFD2D95}" dt="2025-01-23T08:36:46.781" v="412"/>
        <pc:sldMkLst>
          <pc:docMk/>
          <pc:sldMk cId="1674317706" sldId="265"/>
        </pc:sldMkLst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1674317706" sldId="265"/>
            <ac:spMk id="9" creationId="{BACC6370-2D7E-4714-9D71-7542949D7D5D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1674317706" sldId="265"/>
            <ac:spMk id="11" creationId="{F68B3F68-107C-434F-AA38-110D5EA91B85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1674317706" sldId="265"/>
            <ac:spMk id="13" creationId="{AAD0DBB9-1A4B-4391-81D4-CB19F9AB918A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1674317706" sldId="265"/>
            <ac:spMk id="15" creationId="{063BBA22-50EA-4C4D-BE05-F1CE4E63AA56}"/>
          </ac:spMkLst>
        </pc:spChg>
      </pc:sldChg>
      <pc:sldChg chg="addSp delSp modSp mod setBg">
        <pc:chgData name="BLANCA GARRIDO MARTIN" userId="2602ea44-6c8e-462b-95e5-eb6fe7819c8b" providerId="ADAL" clId="{095F2210-06DF-473C-B283-997FFBFD2D95}" dt="2025-01-23T08:35:05.349" v="393" actId="14100"/>
        <pc:sldMkLst>
          <pc:docMk/>
          <pc:sldMk cId="3796197205" sldId="266"/>
        </pc:sldMkLst>
        <pc:spChg chg="mod">
          <ac:chgData name="BLANCA GARRIDO MARTIN" userId="2602ea44-6c8e-462b-95e5-eb6fe7819c8b" providerId="ADAL" clId="{095F2210-06DF-473C-B283-997FFBFD2D95}" dt="2025-01-23T08:34:58.048" v="392" actId="26606"/>
          <ac:spMkLst>
            <pc:docMk/>
            <pc:sldMk cId="3796197205" sldId="266"/>
            <ac:spMk id="2" creationId="{00000000-0000-0000-0000-000000000000}"/>
          </ac:spMkLst>
        </pc:spChg>
        <pc:spChg chg="mod">
          <ac:chgData name="BLANCA GARRIDO MARTIN" userId="2602ea44-6c8e-462b-95e5-eb6fe7819c8b" providerId="ADAL" clId="{095F2210-06DF-473C-B283-997FFBFD2D95}" dt="2025-01-23T08:35:05.349" v="393" actId="14100"/>
          <ac:spMkLst>
            <pc:docMk/>
            <pc:sldMk cId="3796197205" sldId="266"/>
            <ac:spMk id="3" creationId="{00000000-0000-0000-0000-000000000000}"/>
          </ac:spMkLst>
        </pc:spChg>
        <pc:picChg chg="add mod ord">
          <ac:chgData name="BLANCA GARRIDO MARTIN" userId="2602ea44-6c8e-462b-95e5-eb6fe7819c8b" providerId="ADAL" clId="{095F2210-06DF-473C-B283-997FFBFD2D95}" dt="2025-01-23T08:34:58.048" v="392" actId="26606"/>
          <ac:picMkLst>
            <pc:docMk/>
            <pc:sldMk cId="3796197205" sldId="266"/>
            <ac:picMk id="7" creationId="{2CCE4153-A3D2-311F-2F76-066470B74100}"/>
          </ac:picMkLst>
        </pc:picChg>
      </pc:sldChg>
      <pc:sldChg chg="modSp del">
        <pc:chgData name="BLANCA GARRIDO MARTIN" userId="2602ea44-6c8e-462b-95e5-eb6fe7819c8b" providerId="ADAL" clId="{095F2210-06DF-473C-B283-997FFBFD2D95}" dt="2025-01-20T16:49:28.140" v="289" actId="47"/>
        <pc:sldMkLst>
          <pc:docMk/>
          <pc:sldMk cId="161027421" sldId="267"/>
        </pc:sldMkLst>
      </pc:sldChg>
      <pc:sldChg chg="modSp add del mod modTransition setBg">
        <pc:chgData name="BLANCA GARRIDO MARTIN" userId="2602ea44-6c8e-462b-95e5-eb6fe7819c8b" providerId="ADAL" clId="{095F2210-06DF-473C-B283-997FFBFD2D95}" dt="2025-01-23T08:36:46.781" v="412"/>
        <pc:sldMkLst>
          <pc:docMk/>
          <pc:sldMk cId="2164657302" sldId="267"/>
        </pc:sldMkLst>
        <pc:spChg chg="mod">
          <ac:chgData name="BLANCA GARRIDO MARTIN" userId="2602ea44-6c8e-462b-95e5-eb6fe7819c8b" providerId="ADAL" clId="{095F2210-06DF-473C-B283-997FFBFD2D95}" dt="2025-01-23T08:36:46.734" v="411"/>
          <ac:spMkLst>
            <pc:docMk/>
            <pc:sldMk cId="2164657302" sldId="267"/>
            <ac:spMk id="2" creationId="{79CDA2EF-5AA5-8FC0-578D-9187D1788D24}"/>
          </ac:spMkLst>
        </pc:spChg>
      </pc:sldChg>
      <pc:sldChg chg="modSp mod">
        <pc:chgData name="BLANCA GARRIDO MARTIN" userId="2602ea44-6c8e-462b-95e5-eb6fe7819c8b" providerId="ADAL" clId="{095F2210-06DF-473C-B283-997FFBFD2D95}" dt="2025-01-20T16:49:00.383" v="285" actId="207"/>
        <pc:sldMkLst>
          <pc:docMk/>
          <pc:sldMk cId="518591291" sldId="268"/>
        </pc:sldMkLst>
        <pc:spChg chg="mod">
          <ac:chgData name="BLANCA GARRIDO MARTIN" userId="2602ea44-6c8e-462b-95e5-eb6fe7819c8b" providerId="ADAL" clId="{095F2210-06DF-473C-B283-997FFBFD2D95}" dt="2025-01-20T16:49:00.383" v="285" actId="207"/>
          <ac:spMkLst>
            <pc:docMk/>
            <pc:sldMk cId="518591291" sldId="268"/>
            <ac:spMk id="2" creationId="{00000000-0000-0000-0000-000000000000}"/>
          </ac:spMkLst>
        </pc:spChg>
      </pc:sldChg>
      <pc:sldChg chg="addSp modSp add mod setBg">
        <pc:chgData name="BLANCA GARRIDO MARTIN" userId="2602ea44-6c8e-462b-95e5-eb6fe7819c8b" providerId="ADAL" clId="{095F2210-06DF-473C-B283-997FFBFD2D95}" dt="2025-01-23T08:34:04.238" v="368" actId="26606"/>
        <pc:sldMkLst>
          <pc:docMk/>
          <pc:sldMk cId="3986490586" sldId="269"/>
        </pc:sldMkLst>
        <pc:spChg chg="mod">
          <ac:chgData name="BLANCA GARRIDO MARTIN" userId="2602ea44-6c8e-462b-95e5-eb6fe7819c8b" providerId="ADAL" clId="{095F2210-06DF-473C-B283-997FFBFD2D95}" dt="2025-01-23T08:34:04.238" v="368" actId="26606"/>
          <ac:spMkLst>
            <pc:docMk/>
            <pc:sldMk cId="3986490586" sldId="269"/>
            <ac:spMk id="2" creationId="{E6D05A3A-74BC-0CA9-0173-ECAB0D0C0C86}"/>
          </ac:spMkLst>
        </pc:spChg>
        <pc:spChg chg="mod">
          <ac:chgData name="BLANCA GARRIDO MARTIN" userId="2602ea44-6c8e-462b-95e5-eb6fe7819c8b" providerId="ADAL" clId="{095F2210-06DF-473C-B283-997FFBFD2D95}" dt="2025-01-23T08:34:04.238" v="368" actId="26606"/>
          <ac:spMkLst>
            <pc:docMk/>
            <pc:sldMk cId="3986490586" sldId="269"/>
            <ac:spMk id="3" creationId="{00AF881B-3D97-7719-5E42-248DEBB1CE85}"/>
          </ac:spMkLst>
        </pc:spChg>
        <pc:spChg chg="add">
          <ac:chgData name="BLANCA GARRIDO MARTIN" userId="2602ea44-6c8e-462b-95e5-eb6fe7819c8b" providerId="ADAL" clId="{095F2210-06DF-473C-B283-997FFBFD2D95}" dt="2025-01-23T08:34:04.238" v="368" actId="26606"/>
          <ac:spMkLst>
            <pc:docMk/>
            <pc:sldMk cId="3986490586" sldId="269"/>
            <ac:spMk id="9" creationId="{311973C2-EB8B-452A-A698-4A252FD3AE28}"/>
          </ac:spMkLst>
        </pc:spChg>
        <pc:spChg chg="add">
          <ac:chgData name="BLANCA GARRIDO MARTIN" userId="2602ea44-6c8e-462b-95e5-eb6fe7819c8b" providerId="ADAL" clId="{095F2210-06DF-473C-B283-997FFBFD2D95}" dt="2025-01-23T08:34:04.238" v="368" actId="26606"/>
          <ac:spMkLst>
            <pc:docMk/>
            <pc:sldMk cId="3986490586" sldId="269"/>
            <ac:spMk id="11" creationId="{10162E77-11AD-44A7-84EC-40C59EEFBD2E}"/>
          </ac:spMkLst>
        </pc:spChg>
        <pc:picChg chg="add">
          <ac:chgData name="BLANCA GARRIDO MARTIN" userId="2602ea44-6c8e-462b-95e5-eb6fe7819c8b" providerId="ADAL" clId="{095F2210-06DF-473C-B283-997FFBFD2D95}" dt="2025-01-23T08:34:04.238" v="368" actId="26606"/>
          <ac:picMkLst>
            <pc:docMk/>
            <pc:sldMk cId="3986490586" sldId="269"/>
            <ac:picMk id="5" creationId="{3A832931-2920-29C2-94EB-E2EBAEAABDB7}"/>
          </ac:picMkLst>
        </pc:picChg>
        <pc:cxnChg chg="add">
          <ac:chgData name="BLANCA GARRIDO MARTIN" userId="2602ea44-6c8e-462b-95e5-eb6fe7819c8b" providerId="ADAL" clId="{095F2210-06DF-473C-B283-997FFBFD2D95}" dt="2025-01-23T08:34:04.238" v="368" actId="26606"/>
          <ac:cxnSpMkLst>
            <pc:docMk/>
            <pc:sldMk cId="3986490586" sldId="269"/>
            <ac:cxnSpMk id="13" creationId="{5AB158E9-1B40-4CD6-95F0-95CA11DF7B7A}"/>
          </ac:cxnSpMkLst>
        </pc:cxnChg>
      </pc:sldChg>
      <pc:sldChg chg="addSp delSp add del modTransition setBg delDesignElem">
        <pc:chgData name="BLANCA GARRIDO MARTIN" userId="2602ea44-6c8e-462b-95e5-eb6fe7819c8b" providerId="ADAL" clId="{095F2210-06DF-473C-B283-997FFBFD2D95}" dt="2025-01-23T08:36:46.781" v="412"/>
        <pc:sldMkLst>
          <pc:docMk/>
          <pc:sldMk cId="1182706084" sldId="270"/>
        </pc:sldMkLst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1182706084" sldId="270"/>
            <ac:spMk id="8" creationId="{FFD48BC7-DC40-47DE-87EE-9F4B6ECB9ABB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1182706084" sldId="270"/>
            <ac:spMk id="10" creationId="{E502BBC7-2C76-46F3-BC24-5985BC13DB88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1182706084" sldId="270"/>
            <ac:spMk id="12" creationId="{C7F28D52-2A5F-4D23-81AE-7CB8B591C7AF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1182706084" sldId="270"/>
            <ac:spMk id="14" creationId="{3629484E-3792-4B3D-89AD-7C8A1ED0E0D4}"/>
          </ac:spMkLst>
        </pc:spChg>
      </pc:sldChg>
      <pc:sldChg chg="add del modTransition">
        <pc:chgData name="BLANCA GARRIDO MARTIN" userId="2602ea44-6c8e-462b-95e5-eb6fe7819c8b" providerId="ADAL" clId="{095F2210-06DF-473C-B283-997FFBFD2D95}" dt="2025-01-23T08:36:46.781" v="412"/>
        <pc:sldMkLst>
          <pc:docMk/>
          <pc:sldMk cId="2481355683" sldId="271"/>
        </pc:sldMkLst>
      </pc:sldChg>
      <pc:sldChg chg="add del modTransition">
        <pc:chgData name="BLANCA GARRIDO MARTIN" userId="2602ea44-6c8e-462b-95e5-eb6fe7819c8b" providerId="ADAL" clId="{095F2210-06DF-473C-B283-997FFBFD2D95}" dt="2025-01-23T08:36:46.781" v="412"/>
        <pc:sldMkLst>
          <pc:docMk/>
          <pc:sldMk cId="3466137059" sldId="272"/>
        </pc:sldMkLst>
      </pc:sldChg>
      <pc:sldChg chg="add del modTransition">
        <pc:chgData name="BLANCA GARRIDO MARTIN" userId="2602ea44-6c8e-462b-95e5-eb6fe7819c8b" providerId="ADAL" clId="{095F2210-06DF-473C-B283-997FFBFD2D95}" dt="2025-01-23T08:36:46.781" v="412"/>
        <pc:sldMkLst>
          <pc:docMk/>
          <pc:sldMk cId="2568443869" sldId="273"/>
        </pc:sldMkLst>
      </pc:sldChg>
      <pc:sldChg chg="addSp delSp add del modTransition setBg delDesignElem">
        <pc:chgData name="BLANCA GARRIDO MARTIN" userId="2602ea44-6c8e-462b-95e5-eb6fe7819c8b" providerId="ADAL" clId="{095F2210-06DF-473C-B283-997FFBFD2D95}" dt="2025-01-23T08:36:46.781" v="412"/>
        <pc:sldMkLst>
          <pc:docMk/>
          <pc:sldMk cId="609799428" sldId="274"/>
        </pc:sldMkLst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609799428" sldId="274"/>
            <ac:spMk id="8" creationId="{AB8C311F-7253-4AED-9701-7FC0708C41C7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609799428" sldId="274"/>
            <ac:spMk id="10" creationId="{E2384209-CB15-4CDF-9D31-C44FD9A3F20D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609799428" sldId="274"/>
            <ac:spMk id="12" creationId="{2633B3B5-CC90-43F0-8714-D31D1F3F0209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609799428" sldId="274"/>
            <ac:spMk id="14" creationId="{A8D57A06-A426-446D-B02C-A2DC6B62E45E}"/>
          </ac:spMkLst>
        </pc:spChg>
      </pc:sldChg>
      <pc:sldChg chg="add del modTransition">
        <pc:chgData name="BLANCA GARRIDO MARTIN" userId="2602ea44-6c8e-462b-95e5-eb6fe7819c8b" providerId="ADAL" clId="{095F2210-06DF-473C-B283-997FFBFD2D95}" dt="2025-01-23T08:36:46.781" v="412"/>
        <pc:sldMkLst>
          <pc:docMk/>
          <pc:sldMk cId="926889245" sldId="275"/>
        </pc:sldMkLst>
      </pc:sldChg>
      <pc:sldChg chg="add del modTransition">
        <pc:chgData name="BLANCA GARRIDO MARTIN" userId="2602ea44-6c8e-462b-95e5-eb6fe7819c8b" providerId="ADAL" clId="{095F2210-06DF-473C-B283-997FFBFD2D95}" dt="2025-01-23T08:36:46.781" v="412"/>
        <pc:sldMkLst>
          <pc:docMk/>
          <pc:sldMk cId="1235682042" sldId="276"/>
        </pc:sldMkLst>
      </pc:sldChg>
      <pc:sldChg chg="modSp add del mod modTransition">
        <pc:chgData name="BLANCA GARRIDO MARTIN" userId="2602ea44-6c8e-462b-95e5-eb6fe7819c8b" providerId="ADAL" clId="{095F2210-06DF-473C-B283-997FFBFD2D95}" dt="2025-01-23T08:36:46.781" v="412"/>
        <pc:sldMkLst>
          <pc:docMk/>
          <pc:sldMk cId="516133123" sldId="277"/>
        </pc:sldMkLst>
        <pc:spChg chg="mod">
          <ac:chgData name="BLANCA GARRIDO MARTIN" userId="2602ea44-6c8e-462b-95e5-eb6fe7819c8b" providerId="ADAL" clId="{095F2210-06DF-473C-B283-997FFBFD2D95}" dt="2025-01-23T08:36:46.734" v="411"/>
          <ac:spMkLst>
            <pc:docMk/>
            <pc:sldMk cId="516133123" sldId="277"/>
            <ac:spMk id="2" creationId="{E4CCDC51-8075-B95D-990C-D0FC6FB07F72}"/>
          </ac:spMkLst>
        </pc:spChg>
      </pc:sldChg>
      <pc:sldChg chg="addSp delSp add del modTransition setBg delDesignElem">
        <pc:chgData name="BLANCA GARRIDO MARTIN" userId="2602ea44-6c8e-462b-95e5-eb6fe7819c8b" providerId="ADAL" clId="{095F2210-06DF-473C-B283-997FFBFD2D95}" dt="2025-01-23T08:36:46.781" v="412"/>
        <pc:sldMkLst>
          <pc:docMk/>
          <pc:sldMk cId="3774861973" sldId="279"/>
        </pc:sldMkLst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3774861973" sldId="279"/>
            <ac:spMk id="8" creationId="{F3060C83-F051-4F0E-ABAD-AA0DFC48B218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3774861973" sldId="279"/>
            <ac:spMk id="10" creationId="{83C98ABE-055B-441F-B07E-44F97F083C39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3774861973" sldId="279"/>
            <ac:spMk id="12" creationId="{29FDB030-9B49-4CED-8CCD-4D99382388AC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3774861973" sldId="279"/>
            <ac:spMk id="14" creationId="{3783CA14-24A1-485C-8B30-D6A5D87987AD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3774861973" sldId="279"/>
            <ac:spMk id="16" creationId="{9A97C86A-04D6-40F7-AE84-31AB43E6A846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3774861973" sldId="279"/>
            <ac:spMk id="18" creationId="{FF9F2414-84E8-453E-B1F3-389FDE8192D9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3774861973" sldId="279"/>
            <ac:spMk id="20" creationId="{3ECA69A1-7536-43AC-85EF-C7106179F5ED}"/>
          </ac:spMkLst>
        </pc:spChg>
      </pc:sldChg>
      <pc:sldChg chg="add del modTransition">
        <pc:chgData name="BLANCA GARRIDO MARTIN" userId="2602ea44-6c8e-462b-95e5-eb6fe7819c8b" providerId="ADAL" clId="{095F2210-06DF-473C-B283-997FFBFD2D95}" dt="2025-01-23T08:36:46.781" v="412"/>
        <pc:sldMkLst>
          <pc:docMk/>
          <pc:sldMk cId="4155502624" sldId="280"/>
        </pc:sldMkLst>
      </pc:sldChg>
      <pc:sldChg chg="addSp delSp add del modTransition setBg delDesignElem">
        <pc:chgData name="BLANCA GARRIDO MARTIN" userId="2602ea44-6c8e-462b-95e5-eb6fe7819c8b" providerId="ADAL" clId="{095F2210-06DF-473C-B283-997FFBFD2D95}" dt="2025-01-23T08:36:46.781" v="412"/>
        <pc:sldMkLst>
          <pc:docMk/>
          <pc:sldMk cId="1892299692" sldId="281"/>
        </pc:sldMkLst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1892299692" sldId="281"/>
            <ac:spMk id="10" creationId="{32BC26D8-82FB-445E-AA49-62A77D7C1EE0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1892299692" sldId="281"/>
            <ac:spMk id="12" creationId="{CB44330D-EA18-4254-AA95-EB49948539B8}"/>
          </ac:spMkLst>
        </pc:spChg>
      </pc:sldChg>
      <pc:sldChg chg="addSp delSp add del modTransition setBg delDesignElem">
        <pc:chgData name="BLANCA GARRIDO MARTIN" userId="2602ea44-6c8e-462b-95e5-eb6fe7819c8b" providerId="ADAL" clId="{095F2210-06DF-473C-B283-997FFBFD2D95}" dt="2025-01-23T08:36:46.781" v="412"/>
        <pc:sldMkLst>
          <pc:docMk/>
          <pc:sldMk cId="2005064054" sldId="282"/>
        </pc:sldMkLst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2005064054" sldId="282"/>
            <ac:spMk id="10" creationId="{32BC26D8-82FB-445E-AA49-62A77D7C1EE0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2005064054" sldId="282"/>
            <ac:spMk id="12" creationId="{CB44330D-EA18-4254-AA95-EB49948539B8}"/>
          </ac:spMkLst>
        </pc:spChg>
      </pc:sldChg>
      <pc:sldChg chg="addSp delSp add del modTransition setBg delDesignElem">
        <pc:chgData name="BLANCA GARRIDO MARTIN" userId="2602ea44-6c8e-462b-95e5-eb6fe7819c8b" providerId="ADAL" clId="{095F2210-06DF-473C-B283-997FFBFD2D95}" dt="2025-01-23T08:36:46.781" v="412"/>
        <pc:sldMkLst>
          <pc:docMk/>
          <pc:sldMk cId="1368033335" sldId="283"/>
        </pc:sldMkLst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1368033335" sldId="283"/>
            <ac:spMk id="10" creationId="{32BC26D8-82FB-445E-AA49-62A77D7C1EE0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1368033335" sldId="283"/>
            <ac:spMk id="12" creationId="{CB44330D-EA18-4254-AA95-EB49948539B8}"/>
          </ac:spMkLst>
        </pc:spChg>
      </pc:sldChg>
      <pc:sldChg chg="addSp delSp add del modTransition setBg delDesignElem">
        <pc:chgData name="BLANCA GARRIDO MARTIN" userId="2602ea44-6c8e-462b-95e5-eb6fe7819c8b" providerId="ADAL" clId="{095F2210-06DF-473C-B283-997FFBFD2D95}" dt="2025-01-23T08:36:46.781" v="412"/>
        <pc:sldMkLst>
          <pc:docMk/>
          <pc:sldMk cId="1340521212" sldId="284"/>
        </pc:sldMkLst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1340521212" sldId="284"/>
            <ac:spMk id="10" creationId="{AB8C311F-7253-4AED-9701-7FC0708C41C7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1340521212" sldId="284"/>
            <ac:spMk id="12" creationId="{E2384209-CB15-4CDF-9D31-C44FD9A3F20D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1340521212" sldId="284"/>
            <ac:spMk id="14" creationId="{2633B3B5-CC90-43F0-8714-D31D1F3F0209}"/>
          </ac:spMkLst>
        </pc:spChg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1340521212" sldId="284"/>
            <ac:spMk id="16" creationId="{A8D57A06-A426-446D-B02C-A2DC6B62E45E}"/>
          </ac:spMkLst>
        </pc:spChg>
      </pc:sldChg>
      <pc:sldChg chg="addSp delSp add del modTransition setBg delDesignElem">
        <pc:chgData name="BLANCA GARRIDO MARTIN" userId="2602ea44-6c8e-462b-95e5-eb6fe7819c8b" providerId="ADAL" clId="{095F2210-06DF-473C-B283-997FFBFD2D95}" dt="2025-01-23T08:36:46.781" v="412"/>
        <pc:sldMkLst>
          <pc:docMk/>
          <pc:sldMk cId="2606627346" sldId="285"/>
        </pc:sldMkLst>
        <pc:grpChg chg="add del">
          <ac:chgData name="BLANCA GARRIDO MARTIN" userId="2602ea44-6c8e-462b-95e5-eb6fe7819c8b" providerId="ADAL" clId="{095F2210-06DF-473C-B283-997FFBFD2D95}" dt="2025-01-23T08:36:46.734" v="411"/>
          <ac:grpSpMkLst>
            <pc:docMk/>
            <pc:sldMk cId="2606627346" sldId="285"/>
            <ac:grpSpMk id="10" creationId="{A182C109-9E4C-3C96-8794-9411573CBDAF}"/>
          </ac:grpSpMkLst>
        </pc:grpChg>
      </pc:sldChg>
      <pc:sldChg chg="addSp delSp add del modTransition setBg delDesignElem">
        <pc:chgData name="BLANCA GARRIDO MARTIN" userId="2602ea44-6c8e-462b-95e5-eb6fe7819c8b" providerId="ADAL" clId="{095F2210-06DF-473C-B283-997FFBFD2D95}" dt="2025-01-23T08:36:46.781" v="412"/>
        <pc:sldMkLst>
          <pc:docMk/>
          <pc:sldMk cId="2801069595" sldId="286"/>
        </pc:sldMkLst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2801069595" sldId="286"/>
            <ac:spMk id="17" creationId="{A4AC5506-6312-4701-8D3C-40187889A947}"/>
          </ac:spMkLst>
        </pc:spChg>
      </pc:sldChg>
      <pc:sldChg chg="addSp delSp add del modTransition setBg delDesignElem">
        <pc:chgData name="BLANCA GARRIDO MARTIN" userId="2602ea44-6c8e-462b-95e5-eb6fe7819c8b" providerId="ADAL" clId="{095F2210-06DF-473C-B283-997FFBFD2D95}" dt="2025-01-23T08:36:46.781" v="412"/>
        <pc:sldMkLst>
          <pc:docMk/>
          <pc:sldMk cId="3220124857" sldId="287"/>
        </pc:sldMkLst>
        <pc:spChg chg="add del">
          <ac:chgData name="BLANCA GARRIDO MARTIN" userId="2602ea44-6c8e-462b-95e5-eb6fe7819c8b" providerId="ADAL" clId="{095F2210-06DF-473C-B283-997FFBFD2D95}" dt="2025-01-23T08:36:46.734" v="411"/>
          <ac:spMkLst>
            <pc:docMk/>
            <pc:sldMk cId="3220124857" sldId="287"/>
            <ac:spMk id="12" creationId="{D4771268-CB57-404A-9271-370EB28F6090}"/>
          </ac:spMkLst>
        </pc:spChg>
      </pc:sldChg>
      <pc:sldChg chg="modSp add mod">
        <pc:chgData name="BLANCA GARRIDO MARTIN" userId="2602ea44-6c8e-462b-95e5-eb6fe7819c8b" providerId="ADAL" clId="{095F2210-06DF-473C-B283-997FFBFD2D95}" dt="2025-01-23T08:38:57.625" v="529" actId="20577"/>
        <pc:sldMkLst>
          <pc:docMk/>
          <pc:sldMk cId="792903873" sldId="288"/>
        </pc:sldMkLst>
        <pc:spChg chg="mod">
          <ac:chgData name="BLANCA GARRIDO MARTIN" userId="2602ea44-6c8e-462b-95e5-eb6fe7819c8b" providerId="ADAL" clId="{095F2210-06DF-473C-B283-997FFBFD2D95}" dt="2025-01-23T08:38:44.014" v="507" actId="20577"/>
          <ac:spMkLst>
            <pc:docMk/>
            <pc:sldMk cId="792903873" sldId="288"/>
            <ac:spMk id="2" creationId="{04CA735A-69D6-8F61-63FA-91C3A062E04D}"/>
          </ac:spMkLst>
        </pc:spChg>
        <pc:spChg chg="mod">
          <ac:chgData name="BLANCA GARRIDO MARTIN" userId="2602ea44-6c8e-462b-95e5-eb6fe7819c8b" providerId="ADAL" clId="{095F2210-06DF-473C-B283-997FFBFD2D95}" dt="2025-01-23T08:38:57.625" v="529" actId="20577"/>
          <ac:spMkLst>
            <pc:docMk/>
            <pc:sldMk cId="792903873" sldId="288"/>
            <ac:spMk id="3" creationId="{51639086-7A48-A771-712A-1C0DA9D43494}"/>
          </ac:spMkLst>
        </pc:spChg>
      </pc:sldChg>
      <pc:sldChg chg="addSp delSp add del modTransition setBg delDesignElem">
        <pc:chgData name="BLANCA GARRIDO MARTIN" userId="2602ea44-6c8e-462b-95e5-eb6fe7819c8b" providerId="ADAL" clId="{095F2210-06DF-473C-B283-997FFBFD2D95}" dt="2025-01-23T08:37:07.844" v="415"/>
        <pc:sldMkLst>
          <pc:docMk/>
          <pc:sldMk cId="1819345536" sldId="288"/>
        </pc:sldMkLst>
      </pc:sldChg>
      <pc:sldMasterChg chg="modTransition modSldLayout">
        <pc:chgData name="BLANCA GARRIDO MARTIN" userId="2602ea44-6c8e-462b-95e5-eb6fe7819c8b" providerId="ADAL" clId="{095F2210-06DF-473C-B283-997FFBFD2D95}" dt="2025-01-20T16:35:21.553" v="0"/>
        <pc:sldMasterMkLst>
          <pc:docMk/>
          <pc:sldMasterMk cId="2536370227" sldId="2147483660"/>
        </pc:sldMasterMkLst>
        <pc:sldLayoutChg chg="modTransition">
          <pc:chgData name="BLANCA GARRIDO MARTIN" userId="2602ea44-6c8e-462b-95e5-eb6fe7819c8b" providerId="ADAL" clId="{095F2210-06DF-473C-B283-997FFBFD2D95}" dt="2025-01-20T16:35:21.553" v="0"/>
          <pc:sldLayoutMkLst>
            <pc:docMk/>
            <pc:sldMasterMk cId="2536370227" sldId="2147483660"/>
            <pc:sldLayoutMk cId="2640502651" sldId="2147483661"/>
          </pc:sldLayoutMkLst>
        </pc:sldLayoutChg>
        <pc:sldLayoutChg chg="modTransition">
          <pc:chgData name="BLANCA GARRIDO MARTIN" userId="2602ea44-6c8e-462b-95e5-eb6fe7819c8b" providerId="ADAL" clId="{095F2210-06DF-473C-B283-997FFBFD2D95}" dt="2025-01-20T16:35:21.553" v="0"/>
          <pc:sldLayoutMkLst>
            <pc:docMk/>
            <pc:sldMasterMk cId="2536370227" sldId="2147483660"/>
            <pc:sldLayoutMk cId="1031315131" sldId="2147483662"/>
          </pc:sldLayoutMkLst>
        </pc:sldLayoutChg>
        <pc:sldLayoutChg chg="modTransition">
          <pc:chgData name="BLANCA GARRIDO MARTIN" userId="2602ea44-6c8e-462b-95e5-eb6fe7819c8b" providerId="ADAL" clId="{095F2210-06DF-473C-B283-997FFBFD2D95}" dt="2025-01-20T16:35:21.553" v="0"/>
          <pc:sldLayoutMkLst>
            <pc:docMk/>
            <pc:sldMasterMk cId="2536370227" sldId="2147483660"/>
            <pc:sldLayoutMk cId="3941129749" sldId="2147483663"/>
          </pc:sldLayoutMkLst>
        </pc:sldLayoutChg>
        <pc:sldLayoutChg chg="modTransition">
          <pc:chgData name="BLANCA GARRIDO MARTIN" userId="2602ea44-6c8e-462b-95e5-eb6fe7819c8b" providerId="ADAL" clId="{095F2210-06DF-473C-B283-997FFBFD2D95}" dt="2025-01-20T16:35:21.553" v="0"/>
          <pc:sldLayoutMkLst>
            <pc:docMk/>
            <pc:sldMasterMk cId="2536370227" sldId="2147483660"/>
            <pc:sldLayoutMk cId="2576170296" sldId="2147483664"/>
          </pc:sldLayoutMkLst>
        </pc:sldLayoutChg>
        <pc:sldLayoutChg chg="modTransition">
          <pc:chgData name="BLANCA GARRIDO MARTIN" userId="2602ea44-6c8e-462b-95e5-eb6fe7819c8b" providerId="ADAL" clId="{095F2210-06DF-473C-B283-997FFBFD2D95}" dt="2025-01-20T16:35:21.553" v="0"/>
          <pc:sldLayoutMkLst>
            <pc:docMk/>
            <pc:sldMasterMk cId="2536370227" sldId="2147483660"/>
            <pc:sldLayoutMk cId="1148517266" sldId="2147483665"/>
          </pc:sldLayoutMkLst>
        </pc:sldLayoutChg>
        <pc:sldLayoutChg chg="modTransition">
          <pc:chgData name="BLANCA GARRIDO MARTIN" userId="2602ea44-6c8e-462b-95e5-eb6fe7819c8b" providerId="ADAL" clId="{095F2210-06DF-473C-B283-997FFBFD2D95}" dt="2025-01-20T16:35:21.553" v="0"/>
          <pc:sldLayoutMkLst>
            <pc:docMk/>
            <pc:sldMasterMk cId="2536370227" sldId="2147483660"/>
            <pc:sldLayoutMk cId="2143581926" sldId="2147483666"/>
          </pc:sldLayoutMkLst>
        </pc:sldLayoutChg>
        <pc:sldLayoutChg chg="modTransition">
          <pc:chgData name="BLANCA GARRIDO MARTIN" userId="2602ea44-6c8e-462b-95e5-eb6fe7819c8b" providerId="ADAL" clId="{095F2210-06DF-473C-B283-997FFBFD2D95}" dt="2025-01-20T16:35:21.553" v="0"/>
          <pc:sldLayoutMkLst>
            <pc:docMk/>
            <pc:sldMasterMk cId="2536370227" sldId="2147483660"/>
            <pc:sldLayoutMk cId="807429674" sldId="2147483667"/>
          </pc:sldLayoutMkLst>
        </pc:sldLayoutChg>
        <pc:sldLayoutChg chg="modTransition">
          <pc:chgData name="BLANCA GARRIDO MARTIN" userId="2602ea44-6c8e-462b-95e5-eb6fe7819c8b" providerId="ADAL" clId="{095F2210-06DF-473C-B283-997FFBFD2D95}" dt="2025-01-20T16:35:21.553" v="0"/>
          <pc:sldLayoutMkLst>
            <pc:docMk/>
            <pc:sldMasterMk cId="2536370227" sldId="2147483660"/>
            <pc:sldLayoutMk cId="3732540694" sldId="2147483668"/>
          </pc:sldLayoutMkLst>
        </pc:sldLayoutChg>
        <pc:sldLayoutChg chg="modTransition">
          <pc:chgData name="BLANCA GARRIDO MARTIN" userId="2602ea44-6c8e-462b-95e5-eb6fe7819c8b" providerId="ADAL" clId="{095F2210-06DF-473C-B283-997FFBFD2D95}" dt="2025-01-20T16:35:21.553" v="0"/>
          <pc:sldLayoutMkLst>
            <pc:docMk/>
            <pc:sldMasterMk cId="2536370227" sldId="2147483660"/>
            <pc:sldLayoutMk cId="2703750694" sldId="2147483669"/>
          </pc:sldLayoutMkLst>
        </pc:sldLayoutChg>
        <pc:sldLayoutChg chg="modTransition">
          <pc:chgData name="BLANCA GARRIDO MARTIN" userId="2602ea44-6c8e-462b-95e5-eb6fe7819c8b" providerId="ADAL" clId="{095F2210-06DF-473C-B283-997FFBFD2D95}" dt="2025-01-20T16:35:21.553" v="0"/>
          <pc:sldLayoutMkLst>
            <pc:docMk/>
            <pc:sldMasterMk cId="2536370227" sldId="2147483660"/>
            <pc:sldLayoutMk cId="4193666204" sldId="2147483670"/>
          </pc:sldLayoutMkLst>
        </pc:sldLayoutChg>
        <pc:sldLayoutChg chg="modTransition">
          <pc:chgData name="BLANCA GARRIDO MARTIN" userId="2602ea44-6c8e-462b-95e5-eb6fe7819c8b" providerId="ADAL" clId="{095F2210-06DF-473C-B283-997FFBFD2D95}" dt="2025-01-20T16:35:21.553" v="0"/>
          <pc:sldLayoutMkLst>
            <pc:docMk/>
            <pc:sldMasterMk cId="2536370227" sldId="2147483660"/>
            <pc:sldLayoutMk cId="3985844462" sldId="2147483671"/>
          </pc:sldLayoutMkLst>
        </pc:sldLayoutChg>
      </pc:sldMasterChg>
      <pc:sldMasterChg chg="modTransition modSldLayout">
        <pc:chgData name="BLANCA GARRIDO MARTIN" userId="2602ea44-6c8e-462b-95e5-eb6fe7819c8b" providerId="ADAL" clId="{095F2210-06DF-473C-B283-997FFBFD2D95}" dt="2025-01-20T16:35:23.764" v="3"/>
        <pc:sldMasterMkLst>
          <pc:docMk/>
          <pc:sldMasterMk cId="455346342" sldId="2147483672"/>
        </pc:sldMasterMkLst>
        <pc:sldLayoutChg chg="modTransition">
          <pc:chgData name="BLANCA GARRIDO MARTIN" userId="2602ea44-6c8e-462b-95e5-eb6fe7819c8b" providerId="ADAL" clId="{095F2210-06DF-473C-B283-997FFBFD2D95}" dt="2025-01-20T16:35:23.764" v="3"/>
          <pc:sldLayoutMkLst>
            <pc:docMk/>
            <pc:sldMasterMk cId="455346342" sldId="2147483672"/>
            <pc:sldLayoutMk cId="3147085058" sldId="2147483673"/>
          </pc:sldLayoutMkLst>
        </pc:sldLayoutChg>
        <pc:sldLayoutChg chg="modTransition">
          <pc:chgData name="BLANCA GARRIDO MARTIN" userId="2602ea44-6c8e-462b-95e5-eb6fe7819c8b" providerId="ADAL" clId="{095F2210-06DF-473C-B283-997FFBFD2D95}" dt="2025-01-20T16:35:23.764" v="3"/>
          <pc:sldLayoutMkLst>
            <pc:docMk/>
            <pc:sldMasterMk cId="455346342" sldId="2147483672"/>
            <pc:sldLayoutMk cId="1686992663" sldId="2147483674"/>
          </pc:sldLayoutMkLst>
        </pc:sldLayoutChg>
        <pc:sldLayoutChg chg="modTransition">
          <pc:chgData name="BLANCA GARRIDO MARTIN" userId="2602ea44-6c8e-462b-95e5-eb6fe7819c8b" providerId="ADAL" clId="{095F2210-06DF-473C-B283-997FFBFD2D95}" dt="2025-01-20T16:35:23.764" v="3"/>
          <pc:sldLayoutMkLst>
            <pc:docMk/>
            <pc:sldMasterMk cId="455346342" sldId="2147483672"/>
            <pc:sldLayoutMk cId="1543388773" sldId="2147483675"/>
          </pc:sldLayoutMkLst>
        </pc:sldLayoutChg>
        <pc:sldLayoutChg chg="modTransition">
          <pc:chgData name="BLANCA GARRIDO MARTIN" userId="2602ea44-6c8e-462b-95e5-eb6fe7819c8b" providerId="ADAL" clId="{095F2210-06DF-473C-B283-997FFBFD2D95}" dt="2025-01-20T16:35:23.764" v="3"/>
          <pc:sldLayoutMkLst>
            <pc:docMk/>
            <pc:sldMasterMk cId="455346342" sldId="2147483672"/>
            <pc:sldLayoutMk cId="1126706663" sldId="2147483676"/>
          </pc:sldLayoutMkLst>
        </pc:sldLayoutChg>
        <pc:sldLayoutChg chg="modTransition">
          <pc:chgData name="BLANCA GARRIDO MARTIN" userId="2602ea44-6c8e-462b-95e5-eb6fe7819c8b" providerId="ADAL" clId="{095F2210-06DF-473C-B283-997FFBFD2D95}" dt="2025-01-20T16:35:23.764" v="3"/>
          <pc:sldLayoutMkLst>
            <pc:docMk/>
            <pc:sldMasterMk cId="455346342" sldId="2147483672"/>
            <pc:sldLayoutMk cId="1208985215" sldId="2147483677"/>
          </pc:sldLayoutMkLst>
        </pc:sldLayoutChg>
        <pc:sldLayoutChg chg="modTransition">
          <pc:chgData name="BLANCA GARRIDO MARTIN" userId="2602ea44-6c8e-462b-95e5-eb6fe7819c8b" providerId="ADAL" clId="{095F2210-06DF-473C-B283-997FFBFD2D95}" dt="2025-01-20T16:35:23.764" v="3"/>
          <pc:sldLayoutMkLst>
            <pc:docMk/>
            <pc:sldMasterMk cId="455346342" sldId="2147483672"/>
            <pc:sldLayoutMk cId="2223378409" sldId="2147483678"/>
          </pc:sldLayoutMkLst>
        </pc:sldLayoutChg>
        <pc:sldLayoutChg chg="modTransition">
          <pc:chgData name="BLANCA GARRIDO MARTIN" userId="2602ea44-6c8e-462b-95e5-eb6fe7819c8b" providerId="ADAL" clId="{095F2210-06DF-473C-B283-997FFBFD2D95}" dt="2025-01-20T16:35:23.764" v="3"/>
          <pc:sldLayoutMkLst>
            <pc:docMk/>
            <pc:sldMasterMk cId="455346342" sldId="2147483672"/>
            <pc:sldLayoutMk cId="2478894025" sldId="2147483679"/>
          </pc:sldLayoutMkLst>
        </pc:sldLayoutChg>
        <pc:sldLayoutChg chg="modTransition">
          <pc:chgData name="BLANCA GARRIDO MARTIN" userId="2602ea44-6c8e-462b-95e5-eb6fe7819c8b" providerId="ADAL" clId="{095F2210-06DF-473C-B283-997FFBFD2D95}" dt="2025-01-20T16:35:23.764" v="3"/>
          <pc:sldLayoutMkLst>
            <pc:docMk/>
            <pc:sldMasterMk cId="455346342" sldId="2147483672"/>
            <pc:sldLayoutMk cId="1575947512" sldId="2147483680"/>
          </pc:sldLayoutMkLst>
        </pc:sldLayoutChg>
        <pc:sldLayoutChg chg="modTransition">
          <pc:chgData name="BLANCA GARRIDO MARTIN" userId="2602ea44-6c8e-462b-95e5-eb6fe7819c8b" providerId="ADAL" clId="{095F2210-06DF-473C-B283-997FFBFD2D95}" dt="2025-01-20T16:35:23.764" v="3"/>
          <pc:sldLayoutMkLst>
            <pc:docMk/>
            <pc:sldMasterMk cId="455346342" sldId="2147483672"/>
            <pc:sldLayoutMk cId="1358610271" sldId="2147483681"/>
          </pc:sldLayoutMkLst>
        </pc:sldLayoutChg>
        <pc:sldLayoutChg chg="modTransition">
          <pc:chgData name="BLANCA GARRIDO MARTIN" userId="2602ea44-6c8e-462b-95e5-eb6fe7819c8b" providerId="ADAL" clId="{095F2210-06DF-473C-B283-997FFBFD2D95}" dt="2025-01-20T16:35:23.764" v="3"/>
          <pc:sldLayoutMkLst>
            <pc:docMk/>
            <pc:sldMasterMk cId="455346342" sldId="2147483672"/>
            <pc:sldLayoutMk cId="2491527729" sldId="2147483682"/>
          </pc:sldLayoutMkLst>
        </pc:sldLayoutChg>
        <pc:sldLayoutChg chg="modTransition">
          <pc:chgData name="BLANCA GARRIDO MARTIN" userId="2602ea44-6c8e-462b-95e5-eb6fe7819c8b" providerId="ADAL" clId="{095F2210-06DF-473C-B283-997FFBFD2D95}" dt="2025-01-20T16:35:23.764" v="3"/>
          <pc:sldLayoutMkLst>
            <pc:docMk/>
            <pc:sldMasterMk cId="455346342" sldId="2147483672"/>
            <pc:sldLayoutMk cId="1803322585" sldId="2147483683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hyperlink" Target="https://institucional.us.es/cprevias/index.php" TargetMode="Externa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8.svg"/><Relationship Id="rId2" Type="http://schemas.openxmlformats.org/officeDocument/2006/relationships/hyperlink" Target="https://institucional.us.es/cprevias/citaPrevia.php" TargetMode="External"/><Relationship Id="rId1" Type="http://schemas.openxmlformats.org/officeDocument/2006/relationships/hyperlink" Target="mailto:filologiainternacional@us.es" TargetMode="External"/><Relationship Id="rId6" Type="http://schemas.openxmlformats.org/officeDocument/2006/relationships/image" Target="../media/image12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6.png"/><Relationship Id="rId1" Type="http://schemas.openxmlformats.org/officeDocument/2006/relationships/hyperlink" Target="http://filologia.us.es/movilidad-nacional-e-internacional/estudiantes-entrantes-incoming-students/" TargetMode="External"/><Relationship Id="rId5" Type="http://schemas.openxmlformats.org/officeDocument/2006/relationships/image" Target="../media/image28.svg"/><Relationship Id="rId4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svg"/><Relationship Id="rId1" Type="http://schemas.openxmlformats.org/officeDocument/2006/relationships/image" Target="../media/image22.png"/><Relationship Id="rId6" Type="http://schemas.openxmlformats.org/officeDocument/2006/relationships/image" Target="../media/image38.svg"/><Relationship Id="rId5" Type="http://schemas.openxmlformats.org/officeDocument/2006/relationships/image" Target="../media/image24.png"/><Relationship Id="rId4" Type="http://schemas.openxmlformats.org/officeDocument/2006/relationships/image" Target="../media/image3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hyperlink" Target="https://institucional.us.es/cprevias/index.php" TargetMode="External"/><Relationship Id="rId1" Type="http://schemas.openxmlformats.org/officeDocument/2006/relationships/image" Target="../media/image3.png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Relationship Id="rId9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institucional.us.es/cprevias/citaPrevia.php" TargetMode="External"/><Relationship Id="rId13" Type="http://schemas.openxmlformats.org/officeDocument/2006/relationships/image" Target="../media/image10.png"/><Relationship Id="rId7" Type="http://schemas.openxmlformats.org/officeDocument/2006/relationships/image" Target="../media/image12.svg"/><Relationship Id="rId12" Type="http://schemas.openxmlformats.org/officeDocument/2006/relationships/image" Target="../media/image16.svg"/><Relationship Id="rId1" Type="http://schemas.openxmlformats.org/officeDocument/2006/relationships/image" Target="../media/image6.png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hyperlink" Target="mailto:filologiainternacional@us.es" TargetMode="External"/><Relationship Id="rId10" Type="http://schemas.openxmlformats.org/officeDocument/2006/relationships/image" Target="../media/image14.svg"/><Relationship Id="rId4" Type="http://schemas.openxmlformats.org/officeDocument/2006/relationships/image" Target="../media/image10.svg"/><Relationship Id="rId9" Type="http://schemas.openxmlformats.org/officeDocument/2006/relationships/image" Target="../media/image8.png"/><Relationship Id="rId1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1" Type="http://schemas.openxmlformats.org/officeDocument/2006/relationships/image" Target="../media/image16.png"/><Relationship Id="rId6" Type="http://schemas.openxmlformats.org/officeDocument/2006/relationships/hyperlink" Target="http://filologia.us.es/movilidad-nacional-e-internacional/estudiantes-entrantes-incoming-students/" TargetMode="External"/><Relationship Id="rId5" Type="http://schemas.openxmlformats.org/officeDocument/2006/relationships/image" Target="../media/image28.svg"/><Relationship Id="rId4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svg"/><Relationship Id="rId1" Type="http://schemas.openxmlformats.org/officeDocument/2006/relationships/image" Target="../media/image22.png"/><Relationship Id="rId6" Type="http://schemas.openxmlformats.org/officeDocument/2006/relationships/image" Target="../media/image38.svg"/><Relationship Id="rId5" Type="http://schemas.openxmlformats.org/officeDocument/2006/relationships/image" Target="../media/image24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C645D-8646-4577-8A16-6D41FF7940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387AF75-04FF-4CDB-A557-D2BD44A31008}">
      <dgm:prSet/>
      <dgm:spPr/>
      <dgm:t>
        <a:bodyPr/>
        <a:lstStyle/>
        <a:p>
          <a:r>
            <a:rPr lang="es-ES"/>
            <a:t>Se entrega para la firma en la ventanilla del </a:t>
          </a:r>
          <a:r>
            <a:rPr lang="es-ES" b="1"/>
            <a:t>Centro Internacional </a:t>
          </a:r>
          <a:r>
            <a:rPr lang="es-ES"/>
            <a:t>(Avenida Ciudad Jardín, 20/22, Metro Gran Plaza; </a:t>
          </a:r>
          <a:r>
            <a:rPr lang="es-ES" smtClean="0"/>
            <a:t>incoming@us.es). </a:t>
          </a:r>
          <a:endParaRPr lang="en-US"/>
        </a:p>
      </dgm:t>
    </dgm:pt>
    <dgm:pt modelId="{8D9916C6-9879-497D-8D2E-BC9B75F2841B}" type="parTrans" cxnId="{B50A7B66-FB93-4221-90C7-B8C33EE69B0E}">
      <dgm:prSet/>
      <dgm:spPr/>
      <dgm:t>
        <a:bodyPr/>
        <a:lstStyle/>
        <a:p>
          <a:endParaRPr lang="en-US"/>
        </a:p>
      </dgm:t>
    </dgm:pt>
    <dgm:pt modelId="{0FE43FD7-80E0-4B39-8A05-8B7DD400604B}" type="sibTrans" cxnId="{B50A7B66-FB93-4221-90C7-B8C33EE69B0E}">
      <dgm:prSet/>
      <dgm:spPr/>
      <dgm:t>
        <a:bodyPr/>
        <a:lstStyle/>
        <a:p>
          <a:endParaRPr lang="en-US"/>
        </a:p>
      </dgm:t>
    </dgm:pt>
    <dgm:pt modelId="{2DF67A17-6200-4D89-BD9C-A9F9E23DBB5F}">
      <dgm:prSet/>
      <dgm:spPr/>
      <dgm:t>
        <a:bodyPr/>
        <a:lstStyle/>
        <a:p>
          <a:r>
            <a:rPr lang="es-ES" dirty="0"/>
            <a:t>Atención CITA PREVIA: </a:t>
          </a:r>
          <a:r>
            <a:rPr lang="es-ES" dirty="0">
              <a:hlinkClick xmlns:r="http://schemas.openxmlformats.org/officeDocument/2006/relationships" r:id="rId1"/>
            </a:rPr>
            <a:t>https://institucional.us.es/cprevias/index.php</a:t>
          </a:r>
          <a:endParaRPr lang="en-US" dirty="0"/>
        </a:p>
      </dgm:t>
    </dgm:pt>
    <dgm:pt modelId="{BCDCBE54-F09E-4E9D-BA14-4F10DE0BFD2E}" type="parTrans" cxnId="{E978C870-EA85-4BAC-9427-376945A90E77}">
      <dgm:prSet/>
      <dgm:spPr/>
      <dgm:t>
        <a:bodyPr/>
        <a:lstStyle/>
        <a:p>
          <a:endParaRPr lang="en-US"/>
        </a:p>
      </dgm:t>
    </dgm:pt>
    <dgm:pt modelId="{D6498BE8-D340-4680-AB83-1D4A4E32FB94}" type="sibTrans" cxnId="{E978C870-EA85-4BAC-9427-376945A90E77}">
      <dgm:prSet/>
      <dgm:spPr/>
      <dgm:t>
        <a:bodyPr/>
        <a:lstStyle/>
        <a:p>
          <a:endParaRPr lang="en-US"/>
        </a:p>
      </dgm:t>
    </dgm:pt>
    <dgm:pt modelId="{5D51FE3A-8DC2-440A-8202-A5FCE2CA4C48}">
      <dgm:prSet/>
      <dgm:spPr/>
      <dgm:t>
        <a:bodyPr/>
        <a:lstStyle/>
        <a:p>
          <a:r>
            <a:rPr lang="es-ES"/>
            <a:t>Antes de volver a vuestra universidad tendréis que volver para la firma de salida</a:t>
          </a:r>
          <a:endParaRPr lang="en-US"/>
        </a:p>
      </dgm:t>
    </dgm:pt>
    <dgm:pt modelId="{3C8CD066-C9E8-4F6A-9A83-16E122E36881}" type="parTrans" cxnId="{DAB86A2F-E861-4E9B-8620-0AB3A348E37C}">
      <dgm:prSet/>
      <dgm:spPr/>
      <dgm:t>
        <a:bodyPr/>
        <a:lstStyle/>
        <a:p>
          <a:endParaRPr lang="en-US"/>
        </a:p>
      </dgm:t>
    </dgm:pt>
    <dgm:pt modelId="{D70E5DDF-665C-4529-9349-49FCE3C76119}" type="sibTrans" cxnId="{DAB86A2F-E861-4E9B-8620-0AB3A348E37C}">
      <dgm:prSet/>
      <dgm:spPr/>
      <dgm:t>
        <a:bodyPr/>
        <a:lstStyle/>
        <a:p>
          <a:endParaRPr lang="en-US"/>
        </a:p>
      </dgm:t>
    </dgm:pt>
    <dgm:pt modelId="{840A483E-DFCC-46DA-8482-5EB19EF6DCDD}" type="pres">
      <dgm:prSet presAssocID="{5FBC645D-8646-4577-8A16-6D41FF79409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1211451-7E0F-4C9A-857E-13B6A261A293}" type="pres">
      <dgm:prSet presAssocID="{0387AF75-04FF-4CDB-A557-D2BD44A31008}" presName="compNode" presStyleCnt="0"/>
      <dgm:spPr/>
    </dgm:pt>
    <dgm:pt modelId="{CAB131CE-7919-4316-A227-51A84C9EBE01}" type="pres">
      <dgm:prSet presAssocID="{0387AF75-04FF-4CDB-A557-D2BD44A31008}" presName="bgRect" presStyleLbl="bgShp" presStyleIdx="0" presStyleCnt="3"/>
      <dgm:spPr/>
    </dgm:pt>
    <dgm:pt modelId="{8AA92308-7572-45E3-A4DE-69F33E7C66FA}" type="pres">
      <dgm:prSet presAssocID="{0387AF75-04FF-4CDB-A557-D2BD44A31008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dor"/>
        </a:ext>
      </dgm:extLst>
    </dgm:pt>
    <dgm:pt modelId="{AB3374B4-23DF-4E0A-BA96-B9AC20E8AA6E}" type="pres">
      <dgm:prSet presAssocID="{0387AF75-04FF-4CDB-A557-D2BD44A31008}" presName="spaceRect" presStyleCnt="0"/>
      <dgm:spPr/>
    </dgm:pt>
    <dgm:pt modelId="{64444848-7CD1-48B8-B872-9CD92B4DC2C0}" type="pres">
      <dgm:prSet presAssocID="{0387AF75-04FF-4CDB-A557-D2BD44A31008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B926F05D-3844-44C9-8690-E0922FBE83FE}" type="pres">
      <dgm:prSet presAssocID="{0FE43FD7-80E0-4B39-8A05-8B7DD400604B}" presName="sibTrans" presStyleCnt="0"/>
      <dgm:spPr/>
    </dgm:pt>
    <dgm:pt modelId="{78458CB5-0D2C-4362-9A04-57234B4DA6D6}" type="pres">
      <dgm:prSet presAssocID="{2DF67A17-6200-4D89-BD9C-A9F9E23DBB5F}" presName="compNode" presStyleCnt="0"/>
      <dgm:spPr/>
    </dgm:pt>
    <dgm:pt modelId="{F992A181-9931-4F2C-9E36-646A327ED424}" type="pres">
      <dgm:prSet presAssocID="{2DF67A17-6200-4D89-BD9C-A9F9E23DBB5F}" presName="bgRect" presStyleLbl="bgShp" presStyleIdx="1" presStyleCnt="3"/>
      <dgm:spPr/>
    </dgm:pt>
    <dgm:pt modelId="{3150E005-73EA-4147-B5D2-10AA8764F809}" type="pres">
      <dgm:prSet presAssocID="{2DF67A17-6200-4D89-BD9C-A9F9E23DBB5F}" presName="iconRect" presStyleLbl="nod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3305E320-6B19-4F2D-8D93-02A7979267F6}" type="pres">
      <dgm:prSet presAssocID="{2DF67A17-6200-4D89-BD9C-A9F9E23DBB5F}" presName="spaceRect" presStyleCnt="0"/>
      <dgm:spPr/>
    </dgm:pt>
    <dgm:pt modelId="{6C13D7B6-DA1F-4D1F-A595-71C50A2733D8}" type="pres">
      <dgm:prSet presAssocID="{2DF67A17-6200-4D89-BD9C-A9F9E23DBB5F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48DCA9A-10C3-4A1E-896B-45F07F93FD94}" type="pres">
      <dgm:prSet presAssocID="{D6498BE8-D340-4680-AB83-1D4A4E32FB94}" presName="sibTrans" presStyleCnt="0"/>
      <dgm:spPr/>
    </dgm:pt>
    <dgm:pt modelId="{1C24C79A-D68D-42E5-9327-296F292EEB5A}" type="pres">
      <dgm:prSet presAssocID="{5D51FE3A-8DC2-440A-8202-A5FCE2CA4C48}" presName="compNode" presStyleCnt="0"/>
      <dgm:spPr/>
    </dgm:pt>
    <dgm:pt modelId="{117F5C3E-D4FB-4250-B77E-FD43E22F1517}" type="pres">
      <dgm:prSet presAssocID="{5D51FE3A-8DC2-440A-8202-A5FCE2CA4C48}" presName="bgRect" presStyleLbl="bgShp" presStyleIdx="2" presStyleCnt="3"/>
      <dgm:spPr/>
    </dgm:pt>
    <dgm:pt modelId="{151F79DD-6A79-4F42-9158-92EEADC10B07}" type="pres">
      <dgm:prSet presAssocID="{5D51FE3A-8DC2-440A-8202-A5FCE2CA4C48}" presName="iconRect" presStyleLbl="node1" presStyleIdx="2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930D2140-719E-457F-BDC8-98C2BDAB811B}" type="pres">
      <dgm:prSet presAssocID="{5D51FE3A-8DC2-440A-8202-A5FCE2CA4C48}" presName="spaceRect" presStyleCnt="0"/>
      <dgm:spPr/>
    </dgm:pt>
    <dgm:pt modelId="{7785C079-5828-41C2-8A73-D8937AE39781}" type="pres">
      <dgm:prSet presAssocID="{5D51FE3A-8DC2-440A-8202-A5FCE2CA4C48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E978C870-EA85-4BAC-9427-376945A90E77}" srcId="{5FBC645D-8646-4577-8A16-6D41FF794095}" destId="{2DF67A17-6200-4D89-BD9C-A9F9E23DBB5F}" srcOrd="1" destOrd="0" parTransId="{BCDCBE54-F09E-4E9D-BA14-4F10DE0BFD2E}" sibTransId="{D6498BE8-D340-4680-AB83-1D4A4E32FB94}"/>
    <dgm:cxn modelId="{36E6EAA6-EDD2-4E86-A22E-E2EBC815A047}" type="presOf" srcId="{0387AF75-04FF-4CDB-A557-D2BD44A31008}" destId="{64444848-7CD1-48B8-B872-9CD92B4DC2C0}" srcOrd="0" destOrd="0" presId="urn:microsoft.com/office/officeart/2018/2/layout/IconVerticalSolidList"/>
    <dgm:cxn modelId="{C40C99D6-FCC6-4626-A630-E63D6663357A}" type="presOf" srcId="{5FBC645D-8646-4577-8A16-6D41FF794095}" destId="{840A483E-DFCC-46DA-8482-5EB19EF6DCDD}" srcOrd="0" destOrd="0" presId="urn:microsoft.com/office/officeart/2018/2/layout/IconVerticalSolidList"/>
    <dgm:cxn modelId="{DAB86A2F-E861-4E9B-8620-0AB3A348E37C}" srcId="{5FBC645D-8646-4577-8A16-6D41FF794095}" destId="{5D51FE3A-8DC2-440A-8202-A5FCE2CA4C48}" srcOrd="2" destOrd="0" parTransId="{3C8CD066-C9E8-4F6A-9A83-16E122E36881}" sibTransId="{D70E5DDF-665C-4529-9349-49FCE3C76119}"/>
    <dgm:cxn modelId="{775394D9-8A03-4F49-A7EC-B61E1F75E794}" type="presOf" srcId="{2DF67A17-6200-4D89-BD9C-A9F9E23DBB5F}" destId="{6C13D7B6-DA1F-4D1F-A595-71C50A2733D8}" srcOrd="0" destOrd="0" presId="urn:microsoft.com/office/officeart/2018/2/layout/IconVerticalSolidList"/>
    <dgm:cxn modelId="{50CEAEF0-D192-4431-B9F3-7E4C5BAF48C9}" type="presOf" srcId="{5D51FE3A-8DC2-440A-8202-A5FCE2CA4C48}" destId="{7785C079-5828-41C2-8A73-D8937AE39781}" srcOrd="0" destOrd="0" presId="urn:microsoft.com/office/officeart/2018/2/layout/IconVerticalSolidList"/>
    <dgm:cxn modelId="{B50A7B66-FB93-4221-90C7-B8C33EE69B0E}" srcId="{5FBC645D-8646-4577-8A16-6D41FF794095}" destId="{0387AF75-04FF-4CDB-A557-D2BD44A31008}" srcOrd="0" destOrd="0" parTransId="{8D9916C6-9879-497D-8D2E-BC9B75F2841B}" sibTransId="{0FE43FD7-80E0-4B39-8A05-8B7DD400604B}"/>
    <dgm:cxn modelId="{DA51D5A3-8C1C-498B-9099-15948DD218B8}" type="presParOf" srcId="{840A483E-DFCC-46DA-8482-5EB19EF6DCDD}" destId="{61211451-7E0F-4C9A-857E-13B6A261A293}" srcOrd="0" destOrd="0" presId="urn:microsoft.com/office/officeart/2018/2/layout/IconVerticalSolidList"/>
    <dgm:cxn modelId="{4D86107E-9E64-45C0-A234-4A2304588410}" type="presParOf" srcId="{61211451-7E0F-4C9A-857E-13B6A261A293}" destId="{CAB131CE-7919-4316-A227-51A84C9EBE01}" srcOrd="0" destOrd="0" presId="urn:microsoft.com/office/officeart/2018/2/layout/IconVerticalSolidList"/>
    <dgm:cxn modelId="{D81B02F8-51AF-472D-9960-F083929DAD8F}" type="presParOf" srcId="{61211451-7E0F-4C9A-857E-13B6A261A293}" destId="{8AA92308-7572-45E3-A4DE-69F33E7C66FA}" srcOrd="1" destOrd="0" presId="urn:microsoft.com/office/officeart/2018/2/layout/IconVerticalSolidList"/>
    <dgm:cxn modelId="{BB6409CF-8A1C-4AA9-837A-EC10D089DE68}" type="presParOf" srcId="{61211451-7E0F-4C9A-857E-13B6A261A293}" destId="{AB3374B4-23DF-4E0A-BA96-B9AC20E8AA6E}" srcOrd="2" destOrd="0" presId="urn:microsoft.com/office/officeart/2018/2/layout/IconVerticalSolidList"/>
    <dgm:cxn modelId="{184AD977-41DD-4F96-BE1F-043DD2119646}" type="presParOf" srcId="{61211451-7E0F-4C9A-857E-13B6A261A293}" destId="{64444848-7CD1-48B8-B872-9CD92B4DC2C0}" srcOrd="3" destOrd="0" presId="urn:microsoft.com/office/officeart/2018/2/layout/IconVerticalSolidList"/>
    <dgm:cxn modelId="{4263E21C-8107-4B7E-A5D3-AF682E622A91}" type="presParOf" srcId="{840A483E-DFCC-46DA-8482-5EB19EF6DCDD}" destId="{B926F05D-3844-44C9-8690-E0922FBE83FE}" srcOrd="1" destOrd="0" presId="urn:microsoft.com/office/officeart/2018/2/layout/IconVerticalSolidList"/>
    <dgm:cxn modelId="{48FCF404-F3EA-4C7D-9717-258F096376FE}" type="presParOf" srcId="{840A483E-DFCC-46DA-8482-5EB19EF6DCDD}" destId="{78458CB5-0D2C-4362-9A04-57234B4DA6D6}" srcOrd="2" destOrd="0" presId="urn:microsoft.com/office/officeart/2018/2/layout/IconVerticalSolidList"/>
    <dgm:cxn modelId="{56A548B1-ECAF-4269-B172-0FD5D502F32E}" type="presParOf" srcId="{78458CB5-0D2C-4362-9A04-57234B4DA6D6}" destId="{F992A181-9931-4F2C-9E36-646A327ED424}" srcOrd="0" destOrd="0" presId="urn:microsoft.com/office/officeart/2018/2/layout/IconVerticalSolidList"/>
    <dgm:cxn modelId="{7C9DCDFD-E658-4D73-B5D7-0486C348299C}" type="presParOf" srcId="{78458CB5-0D2C-4362-9A04-57234B4DA6D6}" destId="{3150E005-73EA-4147-B5D2-10AA8764F809}" srcOrd="1" destOrd="0" presId="urn:microsoft.com/office/officeart/2018/2/layout/IconVerticalSolidList"/>
    <dgm:cxn modelId="{786B3F4B-112C-4C32-B7F1-55913E6FF27A}" type="presParOf" srcId="{78458CB5-0D2C-4362-9A04-57234B4DA6D6}" destId="{3305E320-6B19-4F2D-8D93-02A7979267F6}" srcOrd="2" destOrd="0" presId="urn:microsoft.com/office/officeart/2018/2/layout/IconVerticalSolidList"/>
    <dgm:cxn modelId="{4A86C908-9510-4B0F-8EC9-32970E6F0B81}" type="presParOf" srcId="{78458CB5-0D2C-4362-9A04-57234B4DA6D6}" destId="{6C13D7B6-DA1F-4D1F-A595-71C50A2733D8}" srcOrd="3" destOrd="0" presId="urn:microsoft.com/office/officeart/2018/2/layout/IconVerticalSolidList"/>
    <dgm:cxn modelId="{AB962C9B-D63B-43E2-AF50-71E12E140840}" type="presParOf" srcId="{840A483E-DFCC-46DA-8482-5EB19EF6DCDD}" destId="{648DCA9A-10C3-4A1E-896B-45F07F93FD94}" srcOrd="3" destOrd="0" presId="urn:microsoft.com/office/officeart/2018/2/layout/IconVerticalSolidList"/>
    <dgm:cxn modelId="{B0C4A17F-BDE1-401D-AF58-3AB147AFE880}" type="presParOf" srcId="{840A483E-DFCC-46DA-8482-5EB19EF6DCDD}" destId="{1C24C79A-D68D-42E5-9327-296F292EEB5A}" srcOrd="4" destOrd="0" presId="urn:microsoft.com/office/officeart/2018/2/layout/IconVerticalSolidList"/>
    <dgm:cxn modelId="{D6E449AD-BBE4-4651-9940-86A7787BD27D}" type="presParOf" srcId="{1C24C79A-D68D-42E5-9327-296F292EEB5A}" destId="{117F5C3E-D4FB-4250-B77E-FD43E22F1517}" srcOrd="0" destOrd="0" presId="urn:microsoft.com/office/officeart/2018/2/layout/IconVerticalSolidList"/>
    <dgm:cxn modelId="{339C73B1-5B8D-40DB-829A-AAF196BD0B71}" type="presParOf" srcId="{1C24C79A-D68D-42E5-9327-296F292EEB5A}" destId="{151F79DD-6A79-4F42-9158-92EEADC10B07}" srcOrd="1" destOrd="0" presId="urn:microsoft.com/office/officeart/2018/2/layout/IconVerticalSolidList"/>
    <dgm:cxn modelId="{CF7B7CF0-614B-4B82-A7FB-4DF0998E96AD}" type="presParOf" srcId="{1C24C79A-D68D-42E5-9327-296F292EEB5A}" destId="{930D2140-719E-457F-BDC8-98C2BDAB811B}" srcOrd="2" destOrd="0" presId="urn:microsoft.com/office/officeart/2018/2/layout/IconVerticalSolidList"/>
    <dgm:cxn modelId="{00052B8A-7CC2-46B8-84EC-AF355CC650CC}" type="presParOf" srcId="{1C24C79A-D68D-42E5-9327-296F292EEB5A}" destId="{7785C079-5828-41C2-8A73-D8937AE397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EB5246-76E6-4DC3-8EF3-77A4A21007D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2F9E152-FD88-44F7-915D-BE1D327E90EC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 err="1"/>
            <a:t>Toda</a:t>
          </a:r>
          <a:r>
            <a:rPr lang="de-DE" dirty="0"/>
            <a:t> la </a:t>
          </a:r>
          <a:r>
            <a:rPr lang="de-DE" dirty="0" err="1"/>
            <a:t>documentación</a:t>
          </a:r>
          <a:r>
            <a:rPr lang="de-DE" dirty="0"/>
            <a:t> </a:t>
          </a:r>
          <a:r>
            <a:rPr lang="de-DE" dirty="0" err="1"/>
            <a:t>académica</a:t>
          </a:r>
          <a:r>
            <a:rPr lang="de-DE" dirty="0"/>
            <a:t> de </a:t>
          </a:r>
          <a:r>
            <a:rPr lang="de-DE" dirty="0" err="1"/>
            <a:t>Filología</a:t>
          </a:r>
          <a:r>
            <a:rPr lang="de-DE" dirty="0"/>
            <a:t> se </a:t>
          </a:r>
          <a:r>
            <a:rPr lang="de-DE" dirty="0" err="1"/>
            <a:t>entrega</a:t>
          </a:r>
          <a:r>
            <a:rPr lang="de-DE" dirty="0"/>
            <a:t> en la </a:t>
          </a:r>
          <a:r>
            <a:rPr lang="de-DE" dirty="0" err="1"/>
            <a:t>ventanilla</a:t>
          </a:r>
          <a:r>
            <a:rPr lang="de-DE" dirty="0"/>
            <a:t> Erasmus de la </a:t>
          </a:r>
          <a:r>
            <a:rPr lang="de-DE" dirty="0" err="1"/>
            <a:t>facultad</a:t>
          </a:r>
          <a:r>
            <a:rPr lang="de-DE" dirty="0"/>
            <a:t> </a:t>
          </a:r>
          <a:r>
            <a:rPr lang="de-DE" dirty="0" err="1"/>
            <a:t>para</a:t>
          </a:r>
          <a:r>
            <a:rPr lang="de-DE" dirty="0"/>
            <a:t> la </a:t>
          </a:r>
          <a:r>
            <a:rPr lang="de-DE" dirty="0" err="1"/>
            <a:t>firma</a:t>
          </a:r>
          <a:r>
            <a:rPr lang="de-DE"/>
            <a:t> de la responsable de </a:t>
          </a:r>
          <a:r>
            <a:rPr lang="de-DE" dirty="0" err="1"/>
            <a:t>Relaciones</a:t>
          </a:r>
          <a:r>
            <a:rPr lang="de-DE" dirty="0"/>
            <a:t> </a:t>
          </a:r>
          <a:r>
            <a:rPr lang="de-DE" dirty="0" err="1"/>
            <a:t>Internacionales</a:t>
          </a:r>
          <a:r>
            <a:rPr lang="de-DE" dirty="0"/>
            <a:t> y </a:t>
          </a:r>
          <a:r>
            <a:rPr lang="de-DE" dirty="0" err="1"/>
            <a:t>el</a:t>
          </a:r>
          <a:r>
            <a:rPr lang="de-DE" dirty="0"/>
            <a:t> </a:t>
          </a:r>
          <a:r>
            <a:rPr lang="de-DE" dirty="0" err="1"/>
            <a:t>sello</a:t>
          </a:r>
          <a:r>
            <a:rPr lang="de-DE" dirty="0"/>
            <a:t> (</a:t>
          </a:r>
          <a:r>
            <a:rPr lang="de-DE" dirty="0">
              <a:hlinkClick xmlns:r="http://schemas.openxmlformats.org/officeDocument/2006/relationships" r:id="rId1"/>
            </a:rPr>
            <a:t>filologiainternacional@us.es</a:t>
          </a:r>
          <a:r>
            <a:rPr lang="de-DE" dirty="0"/>
            <a:t>). </a:t>
          </a:r>
          <a:r>
            <a:rPr lang="de-DE" b="1" dirty="0"/>
            <a:t>MARTES Y JUEVES 11-13 HORAS</a:t>
          </a:r>
          <a:endParaRPr lang="en-US" dirty="0"/>
        </a:p>
      </dgm:t>
    </dgm:pt>
    <dgm:pt modelId="{A3889763-0233-48BC-8FF1-81D123CC5D5F}" type="parTrans" cxnId="{38A6BEFA-F8AB-49A3-9DEC-3777FA2FCA32}">
      <dgm:prSet/>
      <dgm:spPr/>
      <dgm:t>
        <a:bodyPr/>
        <a:lstStyle/>
        <a:p>
          <a:endParaRPr lang="en-US"/>
        </a:p>
      </dgm:t>
    </dgm:pt>
    <dgm:pt modelId="{7FCD7240-471A-472A-B61A-E8D8E11699D2}" type="sibTrans" cxnId="{38A6BEFA-F8AB-49A3-9DEC-3777FA2FCA32}">
      <dgm:prSet/>
      <dgm:spPr/>
      <dgm:t>
        <a:bodyPr/>
        <a:lstStyle/>
        <a:p>
          <a:endParaRPr lang="en-US"/>
        </a:p>
      </dgm:t>
    </dgm:pt>
    <dgm:pt modelId="{F9FEA1AE-C7A2-41B3-97EB-DE55BBABA27B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 err="1"/>
            <a:t>Cita</a:t>
          </a:r>
          <a:r>
            <a:rPr lang="de-DE" dirty="0"/>
            <a:t> </a:t>
          </a:r>
          <a:r>
            <a:rPr lang="de-DE" dirty="0" err="1"/>
            <a:t>previa</a:t>
          </a:r>
          <a:r>
            <a:rPr lang="de-DE" dirty="0"/>
            <a:t>: </a:t>
          </a:r>
          <a:r>
            <a:rPr lang="de-DE" dirty="0">
              <a:hlinkClick xmlns:r="http://schemas.openxmlformats.org/officeDocument/2006/relationships" r:id="rId2"/>
            </a:rPr>
            <a:t>https://institucional.us.es/cprevias/citaPrevia.php</a:t>
          </a:r>
          <a:r>
            <a:rPr lang="de-DE" dirty="0"/>
            <a:t> </a:t>
          </a:r>
          <a:endParaRPr lang="en-US" dirty="0"/>
        </a:p>
      </dgm:t>
    </dgm:pt>
    <dgm:pt modelId="{C0FA571D-E499-446C-8309-BF22319F7FA2}" type="parTrans" cxnId="{4B7F6E97-FA63-43E4-A820-F3417B5DB600}">
      <dgm:prSet/>
      <dgm:spPr/>
      <dgm:t>
        <a:bodyPr/>
        <a:lstStyle/>
        <a:p>
          <a:endParaRPr lang="en-US"/>
        </a:p>
      </dgm:t>
    </dgm:pt>
    <dgm:pt modelId="{4C1498F0-6378-468D-BA35-8E48BC807BF3}" type="sibTrans" cxnId="{4B7F6E97-FA63-43E4-A820-F3417B5DB600}">
      <dgm:prSet/>
      <dgm:spPr/>
      <dgm:t>
        <a:bodyPr/>
        <a:lstStyle/>
        <a:p>
          <a:endParaRPr lang="en-US"/>
        </a:p>
      </dgm:t>
    </dgm:pt>
    <dgm:pt modelId="{BD02B0C4-29D8-40E1-AB63-FED660163B54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b="1"/>
            <a:t>IMPORTANTE: El profesor de contacto Erasmus no firma el acuerdo de estudio (learning agreement)</a:t>
          </a:r>
          <a:endParaRPr lang="en-US"/>
        </a:p>
      </dgm:t>
    </dgm:pt>
    <dgm:pt modelId="{B90E5F41-3A04-4D5E-AD33-087BA561BB5E}" type="parTrans" cxnId="{9DEBCE0D-C535-41E6-92D7-B3A6A1F45686}">
      <dgm:prSet/>
      <dgm:spPr/>
      <dgm:t>
        <a:bodyPr/>
        <a:lstStyle/>
        <a:p>
          <a:endParaRPr lang="en-US"/>
        </a:p>
      </dgm:t>
    </dgm:pt>
    <dgm:pt modelId="{86FDA6B1-F03F-47A4-A43F-DCD54AC63703}" type="sibTrans" cxnId="{9DEBCE0D-C535-41E6-92D7-B3A6A1F45686}">
      <dgm:prSet/>
      <dgm:spPr/>
      <dgm:t>
        <a:bodyPr/>
        <a:lstStyle/>
        <a:p>
          <a:endParaRPr lang="en-US"/>
        </a:p>
      </dgm:t>
    </dgm:pt>
    <dgm:pt modelId="{B1B70C34-8F05-4E92-8395-52FFC836A2A8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b="1"/>
            <a:t>Secretaría</a:t>
          </a:r>
          <a:r>
            <a:rPr lang="de-DE"/>
            <a:t>: disponibilidad de plazas, grupo asignado, matrícula, etc. </a:t>
          </a:r>
          <a:endParaRPr lang="en-US"/>
        </a:p>
      </dgm:t>
    </dgm:pt>
    <dgm:pt modelId="{CAD6C028-40E2-4FB9-A93D-218BED149132}" type="parTrans" cxnId="{F8B9D955-DAFF-468C-B7EB-8C1023629F6E}">
      <dgm:prSet/>
      <dgm:spPr/>
      <dgm:t>
        <a:bodyPr/>
        <a:lstStyle/>
        <a:p>
          <a:endParaRPr lang="en-US"/>
        </a:p>
      </dgm:t>
    </dgm:pt>
    <dgm:pt modelId="{8D2C2E8C-C4AB-4DFB-A2C9-2E16846DA934}" type="sibTrans" cxnId="{F8B9D955-DAFF-468C-B7EB-8C1023629F6E}">
      <dgm:prSet/>
      <dgm:spPr/>
      <dgm:t>
        <a:bodyPr/>
        <a:lstStyle/>
        <a:p>
          <a:endParaRPr lang="en-US"/>
        </a:p>
      </dgm:t>
    </dgm:pt>
    <dgm:pt modelId="{EA92F0E9-CF81-4BB7-9AB4-D0EB5995E79F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b="1"/>
            <a:t>Nivel de lengua recomendado y programas de las asignaturas</a:t>
          </a:r>
          <a:r>
            <a:rPr lang="de-DE"/>
            <a:t>: consultar la Guía en nuestra web de movilidad entrante (asesoramiento a la coordinadora de movilidad entrante o a los profesores de las asignaturas). </a:t>
          </a:r>
          <a:endParaRPr lang="en-US"/>
        </a:p>
      </dgm:t>
    </dgm:pt>
    <dgm:pt modelId="{B13B81D1-C5E3-4FCB-8AEC-695A2E1017F0}" type="parTrans" cxnId="{ED8713CE-9FF0-45C1-8637-84E3E1CAD67E}">
      <dgm:prSet/>
      <dgm:spPr/>
      <dgm:t>
        <a:bodyPr/>
        <a:lstStyle/>
        <a:p>
          <a:endParaRPr lang="en-US"/>
        </a:p>
      </dgm:t>
    </dgm:pt>
    <dgm:pt modelId="{F4311148-5509-45E4-9059-48E28A6EA1E5}" type="sibTrans" cxnId="{ED8713CE-9FF0-45C1-8637-84E3E1CAD67E}">
      <dgm:prSet/>
      <dgm:spPr/>
      <dgm:t>
        <a:bodyPr/>
        <a:lstStyle/>
        <a:p>
          <a:endParaRPr lang="en-US"/>
        </a:p>
      </dgm:t>
    </dgm:pt>
    <dgm:pt modelId="{C7FFA71D-E2AB-4100-BB60-E11BB93353B4}" type="pres">
      <dgm:prSet presAssocID="{6AEB5246-76E6-4DC3-8EF3-77A4A21007D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F86838-3DD7-4179-A158-77888DA86B94}" type="pres">
      <dgm:prSet presAssocID="{F2F9E152-FD88-44F7-915D-BE1D327E90EC}" presName="compNode" presStyleCnt="0"/>
      <dgm:spPr/>
    </dgm:pt>
    <dgm:pt modelId="{A7524223-9220-467B-BBDF-8FB3CDE332DC}" type="pres">
      <dgm:prSet presAssocID="{F2F9E152-FD88-44F7-915D-BE1D327E90EC}" presName="bgRect" presStyleLbl="bgShp" presStyleIdx="0" presStyleCnt="5"/>
      <dgm:spPr/>
    </dgm:pt>
    <dgm:pt modelId="{4EE5CDEB-0D15-4F56-8722-FB53706C1A8B}" type="pres">
      <dgm:prSet presAssocID="{F2F9E152-FD88-44F7-915D-BE1D327E90EC}" presName="iconRect" presStyleLbl="node1" presStyleIdx="0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B2EE293E-E05A-4595-8349-25FF90C60325}" type="pres">
      <dgm:prSet presAssocID="{F2F9E152-FD88-44F7-915D-BE1D327E90EC}" presName="spaceRect" presStyleCnt="0"/>
      <dgm:spPr/>
    </dgm:pt>
    <dgm:pt modelId="{62C36C43-89DA-4800-9445-81B5B46DA8CD}" type="pres">
      <dgm:prSet presAssocID="{F2F9E152-FD88-44F7-915D-BE1D327E90EC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B07CDA7B-04DB-434C-A93F-231D8DF8C482}" type="pres">
      <dgm:prSet presAssocID="{7FCD7240-471A-472A-B61A-E8D8E11699D2}" presName="sibTrans" presStyleCnt="0"/>
      <dgm:spPr/>
    </dgm:pt>
    <dgm:pt modelId="{7FE85389-D7EE-4779-86EC-E65CC61BD0ED}" type="pres">
      <dgm:prSet presAssocID="{F9FEA1AE-C7A2-41B3-97EB-DE55BBABA27B}" presName="compNode" presStyleCnt="0"/>
      <dgm:spPr/>
    </dgm:pt>
    <dgm:pt modelId="{FF11C671-104D-47FB-AC2E-DD0A33527786}" type="pres">
      <dgm:prSet presAssocID="{F9FEA1AE-C7A2-41B3-97EB-DE55BBABA27B}" presName="bgRect" presStyleLbl="bgShp" presStyleIdx="1" presStyleCnt="5"/>
      <dgm:spPr/>
    </dgm:pt>
    <dgm:pt modelId="{A32843FE-5820-41F3-AAB5-009340451790}" type="pres">
      <dgm:prSet presAssocID="{F9FEA1AE-C7A2-41B3-97EB-DE55BBABA27B}" presName="iconRect" presStyleLbl="node1" presStyleIdx="1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E9DF2DC7-D3F5-401D-8306-72A2682625D4}" type="pres">
      <dgm:prSet presAssocID="{F9FEA1AE-C7A2-41B3-97EB-DE55BBABA27B}" presName="spaceRect" presStyleCnt="0"/>
      <dgm:spPr/>
    </dgm:pt>
    <dgm:pt modelId="{111A99D7-A44E-4DB5-9243-524A94DD39A6}" type="pres">
      <dgm:prSet presAssocID="{F9FEA1AE-C7A2-41B3-97EB-DE55BBABA27B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351383D9-9402-4491-AD0A-5F226AF590E3}" type="pres">
      <dgm:prSet presAssocID="{4C1498F0-6378-468D-BA35-8E48BC807BF3}" presName="sibTrans" presStyleCnt="0"/>
      <dgm:spPr/>
    </dgm:pt>
    <dgm:pt modelId="{1717DC8F-AE9D-43CC-9776-47EF2B880652}" type="pres">
      <dgm:prSet presAssocID="{BD02B0C4-29D8-40E1-AB63-FED660163B54}" presName="compNode" presStyleCnt="0"/>
      <dgm:spPr/>
    </dgm:pt>
    <dgm:pt modelId="{79A47D0B-A37D-4F13-81A1-EB025D1A51F3}" type="pres">
      <dgm:prSet presAssocID="{BD02B0C4-29D8-40E1-AB63-FED660163B54}" presName="bgRect" presStyleLbl="bgShp" presStyleIdx="2" presStyleCnt="5"/>
      <dgm:spPr/>
    </dgm:pt>
    <dgm:pt modelId="{4F9FFF7A-F5FF-4D28-94F7-FD65246C545B}" type="pres">
      <dgm:prSet presAssocID="{BD02B0C4-29D8-40E1-AB63-FED660163B54}" presName="iconRect" presStyleLbl="node1" presStyleIdx="2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 de clases"/>
        </a:ext>
      </dgm:extLst>
    </dgm:pt>
    <dgm:pt modelId="{C2312489-43FD-499D-9854-E996DAC3ABBF}" type="pres">
      <dgm:prSet presAssocID="{BD02B0C4-29D8-40E1-AB63-FED660163B54}" presName="spaceRect" presStyleCnt="0"/>
      <dgm:spPr/>
    </dgm:pt>
    <dgm:pt modelId="{EC0FAE3D-DE8C-4325-9046-7437A74F7F7D}" type="pres">
      <dgm:prSet presAssocID="{BD02B0C4-29D8-40E1-AB63-FED660163B54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33A97D7-D762-4B85-AC7B-F44957D2AB34}" type="pres">
      <dgm:prSet presAssocID="{86FDA6B1-F03F-47A4-A43F-DCD54AC63703}" presName="sibTrans" presStyleCnt="0"/>
      <dgm:spPr/>
    </dgm:pt>
    <dgm:pt modelId="{083D40DB-3766-42EA-99BF-E08A35A5FE9D}" type="pres">
      <dgm:prSet presAssocID="{B1B70C34-8F05-4E92-8395-52FFC836A2A8}" presName="compNode" presStyleCnt="0"/>
      <dgm:spPr/>
    </dgm:pt>
    <dgm:pt modelId="{664D233D-EFD9-44D8-B8AB-42A26CA522FF}" type="pres">
      <dgm:prSet presAssocID="{B1B70C34-8F05-4E92-8395-52FFC836A2A8}" presName="bgRect" presStyleLbl="bgShp" presStyleIdx="3" presStyleCnt="5"/>
      <dgm:spPr/>
    </dgm:pt>
    <dgm:pt modelId="{E2F11772-9FE5-405B-8195-D06FFB31B074}" type="pres">
      <dgm:prSet presAssocID="{B1B70C34-8F05-4E92-8395-52FFC836A2A8}" presName="iconRect" presStyleLbl="node1" presStyleIdx="3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2BDB3E84-2597-4CF7-8CDA-D9684F07BFDD}" type="pres">
      <dgm:prSet presAssocID="{B1B70C34-8F05-4E92-8395-52FFC836A2A8}" presName="spaceRect" presStyleCnt="0"/>
      <dgm:spPr/>
    </dgm:pt>
    <dgm:pt modelId="{B8374203-E1AF-45D6-88C0-9BBD3950C1A7}" type="pres">
      <dgm:prSet presAssocID="{B1B70C34-8F05-4E92-8395-52FFC836A2A8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33F0DB83-A304-40B0-B1D7-F5022E76F6B7}" type="pres">
      <dgm:prSet presAssocID="{8D2C2E8C-C4AB-4DFB-A2C9-2E16846DA934}" presName="sibTrans" presStyleCnt="0"/>
      <dgm:spPr/>
    </dgm:pt>
    <dgm:pt modelId="{3849550B-D866-4785-9FF6-AFCB02B97064}" type="pres">
      <dgm:prSet presAssocID="{EA92F0E9-CF81-4BB7-9AB4-D0EB5995E79F}" presName="compNode" presStyleCnt="0"/>
      <dgm:spPr/>
    </dgm:pt>
    <dgm:pt modelId="{906DB6B8-A78E-4F8A-A104-C16EB774D22D}" type="pres">
      <dgm:prSet presAssocID="{EA92F0E9-CF81-4BB7-9AB4-D0EB5995E79F}" presName="bgRect" presStyleLbl="bgShp" presStyleIdx="4" presStyleCnt="5"/>
      <dgm:spPr/>
    </dgm:pt>
    <dgm:pt modelId="{0F2EB2C5-92F0-4A0C-B035-7043274E4505}" type="pres">
      <dgm:prSet presAssocID="{EA92F0E9-CF81-4BB7-9AB4-D0EB5995E79F}" presName="iconRect" presStyleLbl="node1" presStyleIdx="4" presStyleCnt="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ngua"/>
        </a:ext>
      </dgm:extLst>
    </dgm:pt>
    <dgm:pt modelId="{B0791475-067C-4F58-A0DA-83939BA80758}" type="pres">
      <dgm:prSet presAssocID="{EA92F0E9-CF81-4BB7-9AB4-D0EB5995E79F}" presName="spaceRect" presStyleCnt="0"/>
      <dgm:spPr/>
    </dgm:pt>
    <dgm:pt modelId="{4F5F8C6C-5941-4B2C-9AF0-46C244FDD914}" type="pres">
      <dgm:prSet presAssocID="{EA92F0E9-CF81-4BB7-9AB4-D0EB5995E79F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38A6BEFA-F8AB-49A3-9DEC-3777FA2FCA32}" srcId="{6AEB5246-76E6-4DC3-8EF3-77A4A21007D1}" destId="{F2F9E152-FD88-44F7-915D-BE1D327E90EC}" srcOrd="0" destOrd="0" parTransId="{A3889763-0233-48BC-8FF1-81D123CC5D5F}" sibTransId="{7FCD7240-471A-472A-B61A-E8D8E11699D2}"/>
    <dgm:cxn modelId="{7C1CBF10-0DEF-4EC7-8DE5-05255B9E3ED6}" type="presOf" srcId="{EA92F0E9-CF81-4BB7-9AB4-D0EB5995E79F}" destId="{4F5F8C6C-5941-4B2C-9AF0-46C244FDD914}" srcOrd="0" destOrd="0" presId="urn:microsoft.com/office/officeart/2018/2/layout/IconVerticalSolidList"/>
    <dgm:cxn modelId="{4B7F6E97-FA63-43E4-A820-F3417B5DB600}" srcId="{6AEB5246-76E6-4DC3-8EF3-77A4A21007D1}" destId="{F9FEA1AE-C7A2-41B3-97EB-DE55BBABA27B}" srcOrd="1" destOrd="0" parTransId="{C0FA571D-E499-446C-8309-BF22319F7FA2}" sibTransId="{4C1498F0-6378-468D-BA35-8E48BC807BF3}"/>
    <dgm:cxn modelId="{607A1880-A51D-454C-9B2C-73268BFA0488}" type="presOf" srcId="{F9FEA1AE-C7A2-41B3-97EB-DE55BBABA27B}" destId="{111A99D7-A44E-4DB5-9243-524A94DD39A6}" srcOrd="0" destOrd="0" presId="urn:microsoft.com/office/officeart/2018/2/layout/IconVerticalSolidList"/>
    <dgm:cxn modelId="{ED8713CE-9FF0-45C1-8637-84E3E1CAD67E}" srcId="{6AEB5246-76E6-4DC3-8EF3-77A4A21007D1}" destId="{EA92F0E9-CF81-4BB7-9AB4-D0EB5995E79F}" srcOrd="4" destOrd="0" parTransId="{B13B81D1-C5E3-4FCB-8AEC-695A2E1017F0}" sibTransId="{F4311148-5509-45E4-9059-48E28A6EA1E5}"/>
    <dgm:cxn modelId="{9DEBCE0D-C535-41E6-92D7-B3A6A1F45686}" srcId="{6AEB5246-76E6-4DC3-8EF3-77A4A21007D1}" destId="{BD02B0C4-29D8-40E1-AB63-FED660163B54}" srcOrd="2" destOrd="0" parTransId="{B90E5F41-3A04-4D5E-AD33-087BA561BB5E}" sibTransId="{86FDA6B1-F03F-47A4-A43F-DCD54AC63703}"/>
    <dgm:cxn modelId="{5868D564-1E5B-43A4-A790-EDF96B0ACC81}" type="presOf" srcId="{F2F9E152-FD88-44F7-915D-BE1D327E90EC}" destId="{62C36C43-89DA-4800-9445-81B5B46DA8CD}" srcOrd="0" destOrd="0" presId="urn:microsoft.com/office/officeart/2018/2/layout/IconVerticalSolidList"/>
    <dgm:cxn modelId="{CB47E924-5963-4FAD-A2A1-6851E8DB75AA}" type="presOf" srcId="{6AEB5246-76E6-4DC3-8EF3-77A4A21007D1}" destId="{C7FFA71D-E2AB-4100-BB60-E11BB93353B4}" srcOrd="0" destOrd="0" presId="urn:microsoft.com/office/officeart/2018/2/layout/IconVerticalSolidList"/>
    <dgm:cxn modelId="{48027773-122F-4E52-AF2E-51E54F7160C6}" type="presOf" srcId="{B1B70C34-8F05-4E92-8395-52FFC836A2A8}" destId="{B8374203-E1AF-45D6-88C0-9BBD3950C1A7}" srcOrd="0" destOrd="0" presId="urn:microsoft.com/office/officeart/2018/2/layout/IconVerticalSolidList"/>
    <dgm:cxn modelId="{F8B9D955-DAFF-468C-B7EB-8C1023629F6E}" srcId="{6AEB5246-76E6-4DC3-8EF3-77A4A21007D1}" destId="{B1B70C34-8F05-4E92-8395-52FFC836A2A8}" srcOrd="3" destOrd="0" parTransId="{CAD6C028-40E2-4FB9-A93D-218BED149132}" sibTransId="{8D2C2E8C-C4AB-4DFB-A2C9-2E16846DA934}"/>
    <dgm:cxn modelId="{848B2AEF-E075-43C0-8975-6B8A107063B2}" type="presOf" srcId="{BD02B0C4-29D8-40E1-AB63-FED660163B54}" destId="{EC0FAE3D-DE8C-4325-9046-7437A74F7F7D}" srcOrd="0" destOrd="0" presId="urn:microsoft.com/office/officeart/2018/2/layout/IconVerticalSolidList"/>
    <dgm:cxn modelId="{68190DAD-8F39-4118-BDA2-CABBBC336517}" type="presParOf" srcId="{C7FFA71D-E2AB-4100-BB60-E11BB93353B4}" destId="{12F86838-3DD7-4179-A158-77888DA86B94}" srcOrd="0" destOrd="0" presId="urn:microsoft.com/office/officeart/2018/2/layout/IconVerticalSolidList"/>
    <dgm:cxn modelId="{9734ACBD-D19B-4C78-A5F2-8FE36A186564}" type="presParOf" srcId="{12F86838-3DD7-4179-A158-77888DA86B94}" destId="{A7524223-9220-467B-BBDF-8FB3CDE332DC}" srcOrd="0" destOrd="0" presId="urn:microsoft.com/office/officeart/2018/2/layout/IconVerticalSolidList"/>
    <dgm:cxn modelId="{3F3B220B-181E-44E5-9949-A29D611F2317}" type="presParOf" srcId="{12F86838-3DD7-4179-A158-77888DA86B94}" destId="{4EE5CDEB-0D15-4F56-8722-FB53706C1A8B}" srcOrd="1" destOrd="0" presId="urn:microsoft.com/office/officeart/2018/2/layout/IconVerticalSolidList"/>
    <dgm:cxn modelId="{4B76A1CE-B842-421B-A539-28C220A382C8}" type="presParOf" srcId="{12F86838-3DD7-4179-A158-77888DA86B94}" destId="{B2EE293E-E05A-4595-8349-25FF90C60325}" srcOrd="2" destOrd="0" presId="urn:microsoft.com/office/officeart/2018/2/layout/IconVerticalSolidList"/>
    <dgm:cxn modelId="{4398BA34-2C33-49C8-B9DF-BD534E80D6E8}" type="presParOf" srcId="{12F86838-3DD7-4179-A158-77888DA86B94}" destId="{62C36C43-89DA-4800-9445-81B5B46DA8CD}" srcOrd="3" destOrd="0" presId="urn:microsoft.com/office/officeart/2018/2/layout/IconVerticalSolidList"/>
    <dgm:cxn modelId="{9F8DC91C-9282-4EE4-9142-8E90B17D40BD}" type="presParOf" srcId="{C7FFA71D-E2AB-4100-BB60-E11BB93353B4}" destId="{B07CDA7B-04DB-434C-A93F-231D8DF8C482}" srcOrd="1" destOrd="0" presId="urn:microsoft.com/office/officeart/2018/2/layout/IconVerticalSolidList"/>
    <dgm:cxn modelId="{AFBE3F82-0E71-4334-A29B-F50088EF0F4E}" type="presParOf" srcId="{C7FFA71D-E2AB-4100-BB60-E11BB93353B4}" destId="{7FE85389-D7EE-4779-86EC-E65CC61BD0ED}" srcOrd="2" destOrd="0" presId="urn:microsoft.com/office/officeart/2018/2/layout/IconVerticalSolidList"/>
    <dgm:cxn modelId="{19F1C393-CEB0-4AFC-94B8-4BFD21D9CC85}" type="presParOf" srcId="{7FE85389-D7EE-4779-86EC-E65CC61BD0ED}" destId="{FF11C671-104D-47FB-AC2E-DD0A33527786}" srcOrd="0" destOrd="0" presId="urn:microsoft.com/office/officeart/2018/2/layout/IconVerticalSolidList"/>
    <dgm:cxn modelId="{5AD4CB7F-D1D0-4F1C-8986-3ECD047DDD28}" type="presParOf" srcId="{7FE85389-D7EE-4779-86EC-E65CC61BD0ED}" destId="{A32843FE-5820-41F3-AAB5-009340451790}" srcOrd="1" destOrd="0" presId="urn:microsoft.com/office/officeart/2018/2/layout/IconVerticalSolidList"/>
    <dgm:cxn modelId="{5EAD89B5-BE2F-4274-895A-00C8854C2D82}" type="presParOf" srcId="{7FE85389-D7EE-4779-86EC-E65CC61BD0ED}" destId="{E9DF2DC7-D3F5-401D-8306-72A2682625D4}" srcOrd="2" destOrd="0" presId="urn:microsoft.com/office/officeart/2018/2/layout/IconVerticalSolidList"/>
    <dgm:cxn modelId="{A15233BD-1A65-41C3-9DA2-9537DB0CB2ED}" type="presParOf" srcId="{7FE85389-D7EE-4779-86EC-E65CC61BD0ED}" destId="{111A99D7-A44E-4DB5-9243-524A94DD39A6}" srcOrd="3" destOrd="0" presId="urn:microsoft.com/office/officeart/2018/2/layout/IconVerticalSolidList"/>
    <dgm:cxn modelId="{EA3E7D33-301F-40C7-9DE6-16B10D397B4B}" type="presParOf" srcId="{C7FFA71D-E2AB-4100-BB60-E11BB93353B4}" destId="{351383D9-9402-4491-AD0A-5F226AF590E3}" srcOrd="3" destOrd="0" presId="urn:microsoft.com/office/officeart/2018/2/layout/IconVerticalSolidList"/>
    <dgm:cxn modelId="{B8E3545B-A671-47A9-8DF5-D6196C0693C6}" type="presParOf" srcId="{C7FFA71D-E2AB-4100-BB60-E11BB93353B4}" destId="{1717DC8F-AE9D-43CC-9776-47EF2B880652}" srcOrd="4" destOrd="0" presId="urn:microsoft.com/office/officeart/2018/2/layout/IconVerticalSolidList"/>
    <dgm:cxn modelId="{FC354C05-8AC7-4769-B06A-4E9B30C53BE9}" type="presParOf" srcId="{1717DC8F-AE9D-43CC-9776-47EF2B880652}" destId="{79A47D0B-A37D-4F13-81A1-EB025D1A51F3}" srcOrd="0" destOrd="0" presId="urn:microsoft.com/office/officeart/2018/2/layout/IconVerticalSolidList"/>
    <dgm:cxn modelId="{BC319E91-98EC-4E6E-8189-023C9964C38E}" type="presParOf" srcId="{1717DC8F-AE9D-43CC-9776-47EF2B880652}" destId="{4F9FFF7A-F5FF-4D28-94F7-FD65246C545B}" srcOrd="1" destOrd="0" presId="urn:microsoft.com/office/officeart/2018/2/layout/IconVerticalSolidList"/>
    <dgm:cxn modelId="{08DED2AE-B022-44D3-A75C-304A924B1B9A}" type="presParOf" srcId="{1717DC8F-AE9D-43CC-9776-47EF2B880652}" destId="{C2312489-43FD-499D-9854-E996DAC3ABBF}" srcOrd="2" destOrd="0" presId="urn:microsoft.com/office/officeart/2018/2/layout/IconVerticalSolidList"/>
    <dgm:cxn modelId="{F4D1AF42-EEE0-4D0A-859C-88AC8A7E7BED}" type="presParOf" srcId="{1717DC8F-AE9D-43CC-9776-47EF2B880652}" destId="{EC0FAE3D-DE8C-4325-9046-7437A74F7F7D}" srcOrd="3" destOrd="0" presId="urn:microsoft.com/office/officeart/2018/2/layout/IconVerticalSolidList"/>
    <dgm:cxn modelId="{50DD6AD1-52C5-4F16-9B05-3FD48F0F3D6F}" type="presParOf" srcId="{C7FFA71D-E2AB-4100-BB60-E11BB93353B4}" destId="{433A97D7-D762-4B85-AC7B-F44957D2AB34}" srcOrd="5" destOrd="0" presId="urn:microsoft.com/office/officeart/2018/2/layout/IconVerticalSolidList"/>
    <dgm:cxn modelId="{67DCC5C1-0047-4FE1-8786-934E5CB766BB}" type="presParOf" srcId="{C7FFA71D-E2AB-4100-BB60-E11BB93353B4}" destId="{083D40DB-3766-42EA-99BF-E08A35A5FE9D}" srcOrd="6" destOrd="0" presId="urn:microsoft.com/office/officeart/2018/2/layout/IconVerticalSolidList"/>
    <dgm:cxn modelId="{1D44895F-AAC2-4967-919B-A587F988005D}" type="presParOf" srcId="{083D40DB-3766-42EA-99BF-E08A35A5FE9D}" destId="{664D233D-EFD9-44D8-B8AB-42A26CA522FF}" srcOrd="0" destOrd="0" presId="urn:microsoft.com/office/officeart/2018/2/layout/IconVerticalSolidList"/>
    <dgm:cxn modelId="{261E027B-C7E3-43DB-BF80-B7E7B848CD99}" type="presParOf" srcId="{083D40DB-3766-42EA-99BF-E08A35A5FE9D}" destId="{E2F11772-9FE5-405B-8195-D06FFB31B074}" srcOrd="1" destOrd="0" presId="urn:microsoft.com/office/officeart/2018/2/layout/IconVerticalSolidList"/>
    <dgm:cxn modelId="{445D384F-17C3-4CEB-94AB-6A1FAC7A6250}" type="presParOf" srcId="{083D40DB-3766-42EA-99BF-E08A35A5FE9D}" destId="{2BDB3E84-2597-4CF7-8CDA-D9684F07BFDD}" srcOrd="2" destOrd="0" presId="urn:microsoft.com/office/officeart/2018/2/layout/IconVerticalSolidList"/>
    <dgm:cxn modelId="{89EC0CBD-6035-4689-A8CD-B61B712E00D8}" type="presParOf" srcId="{083D40DB-3766-42EA-99BF-E08A35A5FE9D}" destId="{B8374203-E1AF-45D6-88C0-9BBD3950C1A7}" srcOrd="3" destOrd="0" presId="urn:microsoft.com/office/officeart/2018/2/layout/IconVerticalSolidList"/>
    <dgm:cxn modelId="{30F6231B-352F-4C1E-855D-CFB0C1544C14}" type="presParOf" srcId="{C7FFA71D-E2AB-4100-BB60-E11BB93353B4}" destId="{33F0DB83-A304-40B0-B1D7-F5022E76F6B7}" srcOrd="7" destOrd="0" presId="urn:microsoft.com/office/officeart/2018/2/layout/IconVerticalSolidList"/>
    <dgm:cxn modelId="{97514605-CE7C-4EF8-B0B2-4F973ADB02A5}" type="presParOf" srcId="{C7FFA71D-E2AB-4100-BB60-E11BB93353B4}" destId="{3849550B-D866-4785-9FF6-AFCB02B97064}" srcOrd="8" destOrd="0" presId="urn:microsoft.com/office/officeart/2018/2/layout/IconVerticalSolidList"/>
    <dgm:cxn modelId="{05EBDE45-5BD3-4E87-9F4B-13868B60D6FA}" type="presParOf" srcId="{3849550B-D866-4785-9FF6-AFCB02B97064}" destId="{906DB6B8-A78E-4F8A-A104-C16EB774D22D}" srcOrd="0" destOrd="0" presId="urn:microsoft.com/office/officeart/2018/2/layout/IconVerticalSolidList"/>
    <dgm:cxn modelId="{F027E57B-1395-4E4E-8552-A19D9D79C8CD}" type="presParOf" srcId="{3849550B-D866-4785-9FF6-AFCB02B97064}" destId="{0F2EB2C5-92F0-4A0C-B035-7043274E4505}" srcOrd="1" destOrd="0" presId="urn:microsoft.com/office/officeart/2018/2/layout/IconVerticalSolidList"/>
    <dgm:cxn modelId="{D28A1E66-0E47-458F-8EC3-80E173C133B4}" type="presParOf" srcId="{3849550B-D866-4785-9FF6-AFCB02B97064}" destId="{B0791475-067C-4F58-A0DA-83939BA80758}" srcOrd="2" destOrd="0" presId="urn:microsoft.com/office/officeart/2018/2/layout/IconVerticalSolidList"/>
    <dgm:cxn modelId="{1E2175D6-D47E-4318-A31F-5E42E57FDD14}" type="presParOf" srcId="{3849550B-D866-4785-9FF6-AFCB02B97064}" destId="{4F5F8C6C-5941-4B2C-9AF0-46C244FDD91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C707C0-A192-4A52-96B7-779D60C4FD3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10C9CC-A141-455A-9DE8-A28099D7839A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Listado disponible en la web de Movilidad Entrante</a:t>
          </a:r>
          <a:endParaRPr lang="en-US"/>
        </a:p>
      </dgm:t>
    </dgm:pt>
    <dgm:pt modelId="{3A7FBEC8-7921-4008-B311-7E7A6E747F09}" type="parTrans" cxnId="{79B9738E-33CE-4445-B870-FE737A39BD01}">
      <dgm:prSet/>
      <dgm:spPr/>
      <dgm:t>
        <a:bodyPr/>
        <a:lstStyle/>
        <a:p>
          <a:endParaRPr lang="en-US"/>
        </a:p>
      </dgm:t>
    </dgm:pt>
    <dgm:pt modelId="{9238BD5E-09A2-4815-BA04-1ED6FCAE15E7}" type="sibTrans" cxnId="{79B9738E-33CE-4445-B870-FE737A39BD01}">
      <dgm:prSet/>
      <dgm:spPr/>
      <dgm:t>
        <a:bodyPr/>
        <a:lstStyle/>
        <a:p>
          <a:endParaRPr lang="en-US"/>
        </a:p>
      </dgm:t>
    </dgm:pt>
    <dgm:pt modelId="{A8BFC731-9FCC-496D-B69C-1B1CD358B491}">
      <dgm:prSet/>
      <dgm:spPr/>
      <dgm:t>
        <a:bodyPr/>
        <a:lstStyle/>
        <a:p>
          <a:pPr>
            <a:lnSpc>
              <a:spcPct val="100000"/>
            </a:lnSpc>
          </a:pPr>
          <a:r>
            <a:rPr lang="es-ES">
              <a:hlinkClick xmlns:r="http://schemas.openxmlformats.org/officeDocument/2006/relationships" r:id="rId1"/>
            </a:rPr>
            <a:t>http://filologia.us.es/movilidad</a:t>
          </a:r>
          <a:endParaRPr lang="en-US"/>
        </a:p>
      </dgm:t>
    </dgm:pt>
    <dgm:pt modelId="{756AAA0F-AC46-43FA-BCD6-FB38FCF5A991}" type="parTrans" cxnId="{615E4713-DE76-48C4-9C0D-04B3D56D3CB6}">
      <dgm:prSet/>
      <dgm:spPr/>
      <dgm:t>
        <a:bodyPr/>
        <a:lstStyle/>
        <a:p>
          <a:endParaRPr lang="en-US"/>
        </a:p>
      </dgm:t>
    </dgm:pt>
    <dgm:pt modelId="{C5EAA1F0-16CE-4D6D-A0C3-65ED5E8CE989}" type="sibTrans" cxnId="{615E4713-DE76-48C4-9C0D-04B3D56D3CB6}">
      <dgm:prSet/>
      <dgm:spPr/>
      <dgm:t>
        <a:bodyPr/>
        <a:lstStyle/>
        <a:p>
          <a:endParaRPr lang="en-US"/>
        </a:p>
      </dgm:t>
    </dgm:pt>
    <dgm:pt modelId="{4EBB95EA-1D3C-40E9-B1C0-D6D69CABAE26}" type="pres">
      <dgm:prSet presAssocID="{B3C707C0-A192-4A52-96B7-779D60C4FD3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398E94D-0CBA-4ACC-AFD1-70593B762FBF}" type="pres">
      <dgm:prSet presAssocID="{5210C9CC-A141-455A-9DE8-A28099D7839A}" presName="compNode" presStyleCnt="0"/>
      <dgm:spPr/>
    </dgm:pt>
    <dgm:pt modelId="{847F93B7-6134-44FF-AB11-E4EEEAF69292}" type="pres">
      <dgm:prSet presAssocID="{5210C9CC-A141-455A-9DE8-A28099D7839A}" presName="bgRect" presStyleLbl="bgShp" presStyleIdx="0" presStyleCnt="2"/>
      <dgm:spPr/>
    </dgm:pt>
    <dgm:pt modelId="{1F19E95E-B8D7-479F-8D11-2AE691629614}" type="pres">
      <dgm:prSet presAssocID="{5210C9CC-A141-455A-9DE8-A28099D7839A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8C054CF0-CE38-4122-9297-06166FD66476}" type="pres">
      <dgm:prSet presAssocID="{5210C9CC-A141-455A-9DE8-A28099D7839A}" presName="spaceRect" presStyleCnt="0"/>
      <dgm:spPr/>
    </dgm:pt>
    <dgm:pt modelId="{B6F0EAE6-7441-41DC-95AE-A51255E675E8}" type="pres">
      <dgm:prSet presAssocID="{5210C9CC-A141-455A-9DE8-A28099D7839A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D43D55EA-6717-419D-A882-543D988EE5ED}" type="pres">
      <dgm:prSet presAssocID="{9238BD5E-09A2-4815-BA04-1ED6FCAE15E7}" presName="sibTrans" presStyleCnt="0"/>
      <dgm:spPr/>
    </dgm:pt>
    <dgm:pt modelId="{7B695514-6A10-4DA4-AA1C-6D5BC9389A92}" type="pres">
      <dgm:prSet presAssocID="{A8BFC731-9FCC-496D-B69C-1B1CD358B491}" presName="compNode" presStyleCnt="0"/>
      <dgm:spPr/>
    </dgm:pt>
    <dgm:pt modelId="{3BDBA560-EAE2-4A57-8A4B-702D99047172}" type="pres">
      <dgm:prSet presAssocID="{A8BFC731-9FCC-496D-B69C-1B1CD358B491}" presName="bgRect" presStyleLbl="bgShp" presStyleIdx="1" presStyleCnt="2"/>
      <dgm:spPr/>
    </dgm:pt>
    <dgm:pt modelId="{3E919A6C-1748-41B4-9A04-861DDEA95362}" type="pres">
      <dgm:prSet presAssocID="{A8BFC731-9FCC-496D-B69C-1B1CD358B491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FD13FB51-26FB-4EE6-89F6-6D4AB73F5446}" type="pres">
      <dgm:prSet presAssocID="{A8BFC731-9FCC-496D-B69C-1B1CD358B491}" presName="spaceRect" presStyleCnt="0"/>
      <dgm:spPr/>
    </dgm:pt>
    <dgm:pt modelId="{0F264036-F38C-4AE0-ACE5-5686A2B56421}" type="pres">
      <dgm:prSet presAssocID="{A8BFC731-9FCC-496D-B69C-1B1CD358B491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79B9738E-33CE-4445-B870-FE737A39BD01}" srcId="{B3C707C0-A192-4A52-96B7-779D60C4FD30}" destId="{5210C9CC-A141-455A-9DE8-A28099D7839A}" srcOrd="0" destOrd="0" parTransId="{3A7FBEC8-7921-4008-B311-7E7A6E747F09}" sibTransId="{9238BD5E-09A2-4815-BA04-1ED6FCAE15E7}"/>
    <dgm:cxn modelId="{615E4713-DE76-48C4-9C0D-04B3D56D3CB6}" srcId="{B3C707C0-A192-4A52-96B7-779D60C4FD30}" destId="{A8BFC731-9FCC-496D-B69C-1B1CD358B491}" srcOrd="1" destOrd="0" parTransId="{756AAA0F-AC46-43FA-BCD6-FB38FCF5A991}" sibTransId="{C5EAA1F0-16CE-4D6D-A0C3-65ED5E8CE989}"/>
    <dgm:cxn modelId="{D79BE434-D427-46A4-9331-F5C745814510}" type="presOf" srcId="{B3C707C0-A192-4A52-96B7-779D60C4FD30}" destId="{4EBB95EA-1D3C-40E9-B1C0-D6D69CABAE26}" srcOrd="0" destOrd="0" presId="urn:microsoft.com/office/officeart/2018/2/layout/IconVerticalSolidList"/>
    <dgm:cxn modelId="{A4594245-A8EF-4B81-8AC1-564ADC2858F8}" type="presOf" srcId="{5210C9CC-A141-455A-9DE8-A28099D7839A}" destId="{B6F0EAE6-7441-41DC-95AE-A51255E675E8}" srcOrd="0" destOrd="0" presId="urn:microsoft.com/office/officeart/2018/2/layout/IconVerticalSolidList"/>
    <dgm:cxn modelId="{47343D4B-ED8E-4425-B07D-4B439FA55BD0}" type="presOf" srcId="{A8BFC731-9FCC-496D-B69C-1B1CD358B491}" destId="{0F264036-F38C-4AE0-ACE5-5686A2B56421}" srcOrd="0" destOrd="0" presId="urn:microsoft.com/office/officeart/2018/2/layout/IconVerticalSolidList"/>
    <dgm:cxn modelId="{DA04A760-B04D-4153-A78F-940C0A3DFD1A}" type="presParOf" srcId="{4EBB95EA-1D3C-40E9-B1C0-D6D69CABAE26}" destId="{E398E94D-0CBA-4ACC-AFD1-70593B762FBF}" srcOrd="0" destOrd="0" presId="urn:microsoft.com/office/officeart/2018/2/layout/IconVerticalSolidList"/>
    <dgm:cxn modelId="{A0417645-B8DE-4438-B6A5-0F49CD9DB6F1}" type="presParOf" srcId="{E398E94D-0CBA-4ACC-AFD1-70593B762FBF}" destId="{847F93B7-6134-44FF-AB11-E4EEEAF69292}" srcOrd="0" destOrd="0" presId="urn:microsoft.com/office/officeart/2018/2/layout/IconVerticalSolidList"/>
    <dgm:cxn modelId="{55810655-7CB6-489B-8A82-BD3F3DEE5335}" type="presParOf" srcId="{E398E94D-0CBA-4ACC-AFD1-70593B762FBF}" destId="{1F19E95E-B8D7-479F-8D11-2AE691629614}" srcOrd="1" destOrd="0" presId="urn:microsoft.com/office/officeart/2018/2/layout/IconVerticalSolidList"/>
    <dgm:cxn modelId="{152BFDF2-2020-463B-B355-B7CAE2626162}" type="presParOf" srcId="{E398E94D-0CBA-4ACC-AFD1-70593B762FBF}" destId="{8C054CF0-CE38-4122-9297-06166FD66476}" srcOrd="2" destOrd="0" presId="urn:microsoft.com/office/officeart/2018/2/layout/IconVerticalSolidList"/>
    <dgm:cxn modelId="{18495C51-1D03-4980-B9FD-269C5633B2DB}" type="presParOf" srcId="{E398E94D-0CBA-4ACC-AFD1-70593B762FBF}" destId="{B6F0EAE6-7441-41DC-95AE-A51255E675E8}" srcOrd="3" destOrd="0" presId="urn:microsoft.com/office/officeart/2018/2/layout/IconVerticalSolidList"/>
    <dgm:cxn modelId="{FE544F8A-51FE-4017-9D26-064D6426EA4C}" type="presParOf" srcId="{4EBB95EA-1D3C-40E9-B1C0-D6D69CABAE26}" destId="{D43D55EA-6717-419D-A882-543D988EE5ED}" srcOrd="1" destOrd="0" presId="urn:microsoft.com/office/officeart/2018/2/layout/IconVerticalSolidList"/>
    <dgm:cxn modelId="{E1F45F1E-3B3C-41D0-81D8-1E9AB179A67D}" type="presParOf" srcId="{4EBB95EA-1D3C-40E9-B1C0-D6D69CABAE26}" destId="{7B695514-6A10-4DA4-AA1C-6D5BC9389A92}" srcOrd="2" destOrd="0" presId="urn:microsoft.com/office/officeart/2018/2/layout/IconVerticalSolidList"/>
    <dgm:cxn modelId="{5907128F-B7CB-4F38-BABD-FCC79EE490A3}" type="presParOf" srcId="{7B695514-6A10-4DA4-AA1C-6D5BC9389A92}" destId="{3BDBA560-EAE2-4A57-8A4B-702D99047172}" srcOrd="0" destOrd="0" presId="urn:microsoft.com/office/officeart/2018/2/layout/IconVerticalSolidList"/>
    <dgm:cxn modelId="{F7C4190A-AE4F-4211-9CF5-18008CA990A1}" type="presParOf" srcId="{7B695514-6A10-4DA4-AA1C-6D5BC9389A92}" destId="{3E919A6C-1748-41B4-9A04-861DDEA95362}" srcOrd="1" destOrd="0" presId="urn:microsoft.com/office/officeart/2018/2/layout/IconVerticalSolidList"/>
    <dgm:cxn modelId="{543E7167-925B-4674-82EE-4B29BC605A35}" type="presParOf" srcId="{7B695514-6A10-4DA4-AA1C-6D5BC9389A92}" destId="{FD13FB51-26FB-4EE6-89F6-6D4AB73F5446}" srcOrd="2" destOrd="0" presId="urn:microsoft.com/office/officeart/2018/2/layout/IconVerticalSolidList"/>
    <dgm:cxn modelId="{B7CC4CF9-BD83-4841-9048-066B91A66746}" type="presParOf" srcId="{7B695514-6A10-4DA4-AA1C-6D5BC9389A92}" destId="{0F264036-F38C-4AE0-ACE5-5686A2B5642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8001EA-D2D8-E547-ACC2-D67440B221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7F1C985-FBCF-F641-AB78-02A7D219B944}">
      <dgm:prSet custT="1"/>
      <dgm:spPr/>
      <dgm:t>
        <a:bodyPr/>
        <a:lstStyle/>
        <a:p>
          <a:pPr algn="l"/>
          <a:r>
            <a:rPr lang="es-ES" sz="4000" b="1" dirty="0"/>
            <a:t>Cuatrimestrales:</a:t>
          </a:r>
        </a:p>
        <a:p>
          <a:pPr algn="ctr"/>
          <a:r>
            <a:rPr lang="es-ES" sz="3800" dirty="0"/>
            <a:t> Alumnos curso entero y de solo un </a:t>
          </a:r>
          <a:r>
            <a:rPr lang="es-ES" sz="3800" dirty="0" err="1"/>
            <a:t>cuatrimeste</a:t>
          </a:r>
          <a:r>
            <a:rPr lang="es-ES" sz="3800" dirty="0"/>
            <a:t>.</a:t>
          </a:r>
        </a:p>
      </dgm:t>
    </dgm:pt>
    <dgm:pt modelId="{34668245-7004-114D-A0BD-CFD0EFB6A013}" type="parTrans" cxnId="{33FA2D06-EFB4-6F49-AD9E-E7A0B21CA1E2}">
      <dgm:prSet/>
      <dgm:spPr/>
      <dgm:t>
        <a:bodyPr/>
        <a:lstStyle/>
        <a:p>
          <a:endParaRPr lang="es-ES"/>
        </a:p>
      </dgm:t>
    </dgm:pt>
    <dgm:pt modelId="{67CDAE74-00D8-2B4C-A001-C8ACBCFEC01D}" type="sibTrans" cxnId="{33FA2D06-EFB4-6F49-AD9E-E7A0B21CA1E2}">
      <dgm:prSet/>
      <dgm:spPr/>
      <dgm:t>
        <a:bodyPr/>
        <a:lstStyle/>
        <a:p>
          <a:endParaRPr lang="es-ES"/>
        </a:p>
      </dgm:t>
    </dgm:pt>
    <dgm:pt modelId="{72420633-36C8-1B41-99E4-DD85DA4ABE29}">
      <dgm:prSet/>
      <dgm:spPr/>
      <dgm:t>
        <a:bodyPr/>
        <a:lstStyle/>
        <a:p>
          <a:pPr algn="l"/>
          <a:r>
            <a:rPr lang="es-ES" b="1" dirty="0"/>
            <a:t>Anuales:</a:t>
          </a:r>
        </a:p>
        <a:p>
          <a:pPr algn="ctr"/>
          <a:r>
            <a:rPr lang="es-ES" dirty="0"/>
            <a:t> solo alumnos de curso entero</a:t>
          </a:r>
        </a:p>
      </dgm:t>
    </dgm:pt>
    <dgm:pt modelId="{E59F8401-B5C1-5F44-A306-7E15A8828757}" type="parTrans" cxnId="{252CF521-A8CE-4446-9B69-81EE9433E0A4}">
      <dgm:prSet/>
      <dgm:spPr/>
      <dgm:t>
        <a:bodyPr/>
        <a:lstStyle/>
        <a:p>
          <a:endParaRPr lang="es-ES"/>
        </a:p>
      </dgm:t>
    </dgm:pt>
    <dgm:pt modelId="{E8F5C9BD-355B-C54B-AFA5-730D1CE346E5}" type="sibTrans" cxnId="{252CF521-A8CE-4446-9B69-81EE9433E0A4}">
      <dgm:prSet/>
      <dgm:spPr/>
      <dgm:t>
        <a:bodyPr/>
        <a:lstStyle/>
        <a:p>
          <a:endParaRPr lang="es-ES"/>
        </a:p>
      </dgm:t>
    </dgm:pt>
    <dgm:pt modelId="{2221985C-B2C8-7D48-B4A1-C1F1C5046685}" type="pres">
      <dgm:prSet presAssocID="{1C8001EA-D2D8-E547-ACC2-D67440B221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52037A-1617-3B4B-B788-513438EA9498}" type="pres">
      <dgm:prSet presAssocID="{97F1C985-FBCF-F641-AB78-02A7D219B94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80F815-1F94-7748-B9A3-7A40A7D53906}" type="pres">
      <dgm:prSet presAssocID="{67CDAE74-00D8-2B4C-A001-C8ACBCFEC01D}" presName="spacer" presStyleCnt="0"/>
      <dgm:spPr/>
    </dgm:pt>
    <dgm:pt modelId="{BF1E00CF-7772-754E-931C-B132B1DB159D}" type="pres">
      <dgm:prSet presAssocID="{72420633-36C8-1B41-99E4-DD85DA4ABE2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B47CE2-C7AC-C94A-BCF5-F27388812F6E}" type="presOf" srcId="{1C8001EA-D2D8-E547-ACC2-D67440B221ED}" destId="{2221985C-B2C8-7D48-B4A1-C1F1C5046685}" srcOrd="0" destOrd="0" presId="urn:microsoft.com/office/officeart/2005/8/layout/vList2"/>
    <dgm:cxn modelId="{33FA2D06-EFB4-6F49-AD9E-E7A0B21CA1E2}" srcId="{1C8001EA-D2D8-E547-ACC2-D67440B221ED}" destId="{97F1C985-FBCF-F641-AB78-02A7D219B944}" srcOrd="0" destOrd="0" parTransId="{34668245-7004-114D-A0BD-CFD0EFB6A013}" sibTransId="{67CDAE74-00D8-2B4C-A001-C8ACBCFEC01D}"/>
    <dgm:cxn modelId="{58490D73-5D7C-9C4C-91E7-72B7A67AE00D}" type="presOf" srcId="{72420633-36C8-1B41-99E4-DD85DA4ABE29}" destId="{BF1E00CF-7772-754E-931C-B132B1DB159D}" srcOrd="0" destOrd="0" presId="urn:microsoft.com/office/officeart/2005/8/layout/vList2"/>
    <dgm:cxn modelId="{D9E781C2-7586-6C4E-85BE-344164CFDE07}" type="presOf" srcId="{97F1C985-FBCF-F641-AB78-02A7D219B944}" destId="{3052037A-1617-3B4B-B788-513438EA9498}" srcOrd="0" destOrd="0" presId="urn:microsoft.com/office/officeart/2005/8/layout/vList2"/>
    <dgm:cxn modelId="{252CF521-A8CE-4446-9B69-81EE9433E0A4}" srcId="{1C8001EA-D2D8-E547-ACC2-D67440B221ED}" destId="{72420633-36C8-1B41-99E4-DD85DA4ABE29}" srcOrd="1" destOrd="0" parTransId="{E59F8401-B5C1-5F44-A306-7E15A8828757}" sibTransId="{E8F5C9BD-355B-C54B-AFA5-730D1CE346E5}"/>
    <dgm:cxn modelId="{40F66C56-1C83-F346-B05F-8BA78BC6D3C1}" type="presParOf" srcId="{2221985C-B2C8-7D48-B4A1-C1F1C5046685}" destId="{3052037A-1617-3B4B-B788-513438EA9498}" srcOrd="0" destOrd="0" presId="urn:microsoft.com/office/officeart/2005/8/layout/vList2"/>
    <dgm:cxn modelId="{0CC22693-AA36-A543-A3AD-9C5CA4E04C9D}" type="presParOf" srcId="{2221985C-B2C8-7D48-B4A1-C1F1C5046685}" destId="{6F80F815-1F94-7748-B9A3-7A40A7D53906}" srcOrd="1" destOrd="0" presId="urn:microsoft.com/office/officeart/2005/8/layout/vList2"/>
    <dgm:cxn modelId="{0E3360AD-D2CD-2449-B0E7-E8DB17EDBB11}" type="presParOf" srcId="{2221985C-B2C8-7D48-B4A1-C1F1C5046685}" destId="{BF1E00CF-7772-754E-931C-B132B1DB159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B4D141-083E-4C1A-8FD4-3880113E569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0D1DFAF-F49C-4B02-929C-7FCBB0D316D5}">
      <dgm:prSet/>
      <dgm:spPr/>
      <dgm:t>
        <a:bodyPr/>
        <a:lstStyle/>
        <a:p>
          <a:r>
            <a:rPr lang="es-ES"/>
            <a:t>Periodo de prueba: 1 semana</a:t>
          </a:r>
          <a:endParaRPr lang="en-US"/>
        </a:p>
      </dgm:t>
    </dgm:pt>
    <dgm:pt modelId="{CFAD0B26-1489-4AC6-BF32-591B80078140}" type="parTrans" cxnId="{B593261F-FA5F-4611-99E0-C763C94C7AC7}">
      <dgm:prSet/>
      <dgm:spPr/>
      <dgm:t>
        <a:bodyPr/>
        <a:lstStyle/>
        <a:p>
          <a:endParaRPr lang="en-US"/>
        </a:p>
      </dgm:t>
    </dgm:pt>
    <dgm:pt modelId="{DC3E07A1-1068-4D96-AC33-CCF7AB5B86AB}" type="sibTrans" cxnId="{B593261F-FA5F-4611-99E0-C763C94C7AC7}">
      <dgm:prSet/>
      <dgm:spPr/>
      <dgm:t>
        <a:bodyPr/>
        <a:lstStyle/>
        <a:p>
          <a:endParaRPr lang="en-US"/>
        </a:p>
      </dgm:t>
    </dgm:pt>
    <dgm:pt modelId="{8E0E9D92-E233-4DBD-B22A-6BE07F67EDAF}">
      <dgm:prSet/>
      <dgm:spPr/>
      <dgm:t>
        <a:bodyPr/>
        <a:lstStyle/>
        <a:p>
          <a:r>
            <a:rPr lang="es-ES"/>
            <a:t>Asesoramiento</a:t>
          </a:r>
          <a:endParaRPr lang="en-US"/>
        </a:p>
      </dgm:t>
    </dgm:pt>
    <dgm:pt modelId="{EA4E1AC7-62C7-4B9D-8A39-2F610D50B0EC}" type="parTrans" cxnId="{682AE6CE-2493-4925-9C4A-9109B733D969}">
      <dgm:prSet/>
      <dgm:spPr/>
      <dgm:t>
        <a:bodyPr/>
        <a:lstStyle/>
        <a:p>
          <a:endParaRPr lang="en-US"/>
        </a:p>
      </dgm:t>
    </dgm:pt>
    <dgm:pt modelId="{C1614ACF-9B37-4625-88E0-4C8219B496FD}" type="sibTrans" cxnId="{682AE6CE-2493-4925-9C4A-9109B733D969}">
      <dgm:prSet/>
      <dgm:spPr/>
      <dgm:t>
        <a:bodyPr/>
        <a:lstStyle/>
        <a:p>
          <a:endParaRPr lang="en-US"/>
        </a:p>
      </dgm:t>
    </dgm:pt>
    <dgm:pt modelId="{8498CBDF-B1A8-4742-AA66-7D2C917E7B23}">
      <dgm:prSet/>
      <dgm:spPr/>
      <dgm:t>
        <a:bodyPr/>
        <a:lstStyle/>
        <a:p>
          <a:r>
            <a:rPr lang="es-ES"/>
            <a:t>¡Hablen con los profesores!</a:t>
          </a:r>
          <a:endParaRPr lang="en-US"/>
        </a:p>
      </dgm:t>
    </dgm:pt>
    <dgm:pt modelId="{0A8A3A19-3609-48B7-A7AF-8E3DE391DBA2}" type="parTrans" cxnId="{99D971B3-010F-4ADF-86E7-1BA0FE94E4ED}">
      <dgm:prSet/>
      <dgm:spPr/>
      <dgm:t>
        <a:bodyPr/>
        <a:lstStyle/>
        <a:p>
          <a:endParaRPr lang="en-US"/>
        </a:p>
      </dgm:t>
    </dgm:pt>
    <dgm:pt modelId="{DA3C44AF-3C89-4D94-B2E3-60790825E605}" type="sibTrans" cxnId="{99D971B3-010F-4ADF-86E7-1BA0FE94E4ED}">
      <dgm:prSet/>
      <dgm:spPr/>
      <dgm:t>
        <a:bodyPr/>
        <a:lstStyle/>
        <a:p>
          <a:endParaRPr lang="en-US"/>
        </a:p>
      </dgm:t>
    </dgm:pt>
    <dgm:pt modelId="{5FF6150C-8BCE-6349-BABB-8349D3A99777}" type="pres">
      <dgm:prSet presAssocID="{4CB4D141-083E-4C1A-8FD4-3880113E56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DE568C9-6CD7-0A49-9AB3-3324E3492D52}" type="pres">
      <dgm:prSet presAssocID="{60D1DFAF-F49C-4B02-929C-7FCBB0D316D5}" presName="hierRoot1" presStyleCnt="0"/>
      <dgm:spPr/>
    </dgm:pt>
    <dgm:pt modelId="{B174A39B-69E2-0943-A279-C2D8F52536DC}" type="pres">
      <dgm:prSet presAssocID="{60D1DFAF-F49C-4B02-929C-7FCBB0D316D5}" presName="composite" presStyleCnt="0"/>
      <dgm:spPr/>
    </dgm:pt>
    <dgm:pt modelId="{50E1BF39-4D1D-B941-9DB5-7C6C9B6D96A9}" type="pres">
      <dgm:prSet presAssocID="{60D1DFAF-F49C-4B02-929C-7FCBB0D316D5}" presName="background" presStyleLbl="node0" presStyleIdx="0" presStyleCnt="3"/>
      <dgm:spPr/>
    </dgm:pt>
    <dgm:pt modelId="{4A1C82CE-612B-7B42-88AE-62984BBA3DE8}" type="pres">
      <dgm:prSet presAssocID="{60D1DFAF-F49C-4B02-929C-7FCBB0D316D5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2AF409-9C38-0747-85AF-0D090CC40D77}" type="pres">
      <dgm:prSet presAssocID="{60D1DFAF-F49C-4B02-929C-7FCBB0D316D5}" presName="hierChild2" presStyleCnt="0"/>
      <dgm:spPr/>
    </dgm:pt>
    <dgm:pt modelId="{4F46D234-29F1-554F-BDB1-351FAA11B11F}" type="pres">
      <dgm:prSet presAssocID="{8E0E9D92-E233-4DBD-B22A-6BE07F67EDAF}" presName="hierRoot1" presStyleCnt="0"/>
      <dgm:spPr/>
    </dgm:pt>
    <dgm:pt modelId="{3F3AEB3F-5A58-194F-A8CE-BF167F83CE66}" type="pres">
      <dgm:prSet presAssocID="{8E0E9D92-E233-4DBD-B22A-6BE07F67EDAF}" presName="composite" presStyleCnt="0"/>
      <dgm:spPr/>
    </dgm:pt>
    <dgm:pt modelId="{BA06CE76-146D-9547-B190-F0B4F329B71F}" type="pres">
      <dgm:prSet presAssocID="{8E0E9D92-E233-4DBD-B22A-6BE07F67EDAF}" presName="background" presStyleLbl="node0" presStyleIdx="1" presStyleCnt="3"/>
      <dgm:spPr/>
    </dgm:pt>
    <dgm:pt modelId="{9B605D27-6A7A-B540-8FB7-17033EC90E6A}" type="pres">
      <dgm:prSet presAssocID="{8E0E9D92-E233-4DBD-B22A-6BE07F67EDAF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A28271-C6FA-4247-868F-260290A57C6B}" type="pres">
      <dgm:prSet presAssocID="{8E0E9D92-E233-4DBD-B22A-6BE07F67EDAF}" presName="hierChild2" presStyleCnt="0"/>
      <dgm:spPr/>
    </dgm:pt>
    <dgm:pt modelId="{AA2ACAEB-1423-A74E-B559-9F9AE71C78E0}" type="pres">
      <dgm:prSet presAssocID="{8498CBDF-B1A8-4742-AA66-7D2C917E7B23}" presName="hierRoot1" presStyleCnt="0"/>
      <dgm:spPr/>
    </dgm:pt>
    <dgm:pt modelId="{AB05DD66-182D-5144-9B57-349A033F7B15}" type="pres">
      <dgm:prSet presAssocID="{8498CBDF-B1A8-4742-AA66-7D2C917E7B23}" presName="composite" presStyleCnt="0"/>
      <dgm:spPr/>
    </dgm:pt>
    <dgm:pt modelId="{79821286-CACD-0546-BD76-5229562C5B0F}" type="pres">
      <dgm:prSet presAssocID="{8498CBDF-B1A8-4742-AA66-7D2C917E7B23}" presName="background" presStyleLbl="node0" presStyleIdx="2" presStyleCnt="3"/>
      <dgm:spPr/>
    </dgm:pt>
    <dgm:pt modelId="{BF661452-5834-A74F-8B2A-C9706FE95A17}" type="pres">
      <dgm:prSet presAssocID="{8498CBDF-B1A8-4742-AA66-7D2C917E7B23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C4C4B6-5B97-0548-8AC0-3F52BBC9158D}" type="pres">
      <dgm:prSet presAssocID="{8498CBDF-B1A8-4742-AA66-7D2C917E7B23}" presName="hierChild2" presStyleCnt="0"/>
      <dgm:spPr/>
    </dgm:pt>
  </dgm:ptLst>
  <dgm:cxnLst>
    <dgm:cxn modelId="{497F3B47-FC4A-2744-9FCF-9C1B567A6818}" type="presOf" srcId="{60D1DFAF-F49C-4B02-929C-7FCBB0D316D5}" destId="{4A1C82CE-612B-7B42-88AE-62984BBA3DE8}" srcOrd="0" destOrd="0" presId="urn:microsoft.com/office/officeart/2005/8/layout/hierarchy1"/>
    <dgm:cxn modelId="{B74104CD-35F5-EC41-B73C-52A11F13A82F}" type="presOf" srcId="{4CB4D141-083E-4C1A-8FD4-3880113E5697}" destId="{5FF6150C-8BCE-6349-BABB-8349D3A99777}" srcOrd="0" destOrd="0" presId="urn:microsoft.com/office/officeart/2005/8/layout/hierarchy1"/>
    <dgm:cxn modelId="{99D971B3-010F-4ADF-86E7-1BA0FE94E4ED}" srcId="{4CB4D141-083E-4C1A-8FD4-3880113E5697}" destId="{8498CBDF-B1A8-4742-AA66-7D2C917E7B23}" srcOrd="2" destOrd="0" parTransId="{0A8A3A19-3609-48B7-A7AF-8E3DE391DBA2}" sibTransId="{DA3C44AF-3C89-4D94-B2E3-60790825E605}"/>
    <dgm:cxn modelId="{682AE6CE-2493-4925-9C4A-9109B733D969}" srcId="{4CB4D141-083E-4C1A-8FD4-3880113E5697}" destId="{8E0E9D92-E233-4DBD-B22A-6BE07F67EDAF}" srcOrd="1" destOrd="0" parTransId="{EA4E1AC7-62C7-4B9D-8A39-2F610D50B0EC}" sibTransId="{C1614ACF-9B37-4625-88E0-4C8219B496FD}"/>
    <dgm:cxn modelId="{B3D91521-9EC5-624B-AA14-3B533211EB78}" type="presOf" srcId="{8498CBDF-B1A8-4742-AA66-7D2C917E7B23}" destId="{BF661452-5834-A74F-8B2A-C9706FE95A17}" srcOrd="0" destOrd="0" presId="urn:microsoft.com/office/officeart/2005/8/layout/hierarchy1"/>
    <dgm:cxn modelId="{D488D0E5-2D45-E647-BA1A-BC46E20B2AAD}" type="presOf" srcId="{8E0E9D92-E233-4DBD-B22A-6BE07F67EDAF}" destId="{9B605D27-6A7A-B540-8FB7-17033EC90E6A}" srcOrd="0" destOrd="0" presId="urn:microsoft.com/office/officeart/2005/8/layout/hierarchy1"/>
    <dgm:cxn modelId="{B593261F-FA5F-4611-99E0-C763C94C7AC7}" srcId="{4CB4D141-083E-4C1A-8FD4-3880113E5697}" destId="{60D1DFAF-F49C-4B02-929C-7FCBB0D316D5}" srcOrd="0" destOrd="0" parTransId="{CFAD0B26-1489-4AC6-BF32-591B80078140}" sibTransId="{DC3E07A1-1068-4D96-AC33-CCF7AB5B86AB}"/>
    <dgm:cxn modelId="{EE84C184-2376-2B4C-9954-2912780FB295}" type="presParOf" srcId="{5FF6150C-8BCE-6349-BABB-8349D3A99777}" destId="{0DE568C9-6CD7-0A49-9AB3-3324E3492D52}" srcOrd="0" destOrd="0" presId="urn:microsoft.com/office/officeart/2005/8/layout/hierarchy1"/>
    <dgm:cxn modelId="{A9C65709-4FBF-6B46-826E-81774D0B6E27}" type="presParOf" srcId="{0DE568C9-6CD7-0A49-9AB3-3324E3492D52}" destId="{B174A39B-69E2-0943-A279-C2D8F52536DC}" srcOrd="0" destOrd="0" presId="urn:microsoft.com/office/officeart/2005/8/layout/hierarchy1"/>
    <dgm:cxn modelId="{B42A7AB8-F92E-9F4A-A879-C8BEE4C981F7}" type="presParOf" srcId="{B174A39B-69E2-0943-A279-C2D8F52536DC}" destId="{50E1BF39-4D1D-B941-9DB5-7C6C9B6D96A9}" srcOrd="0" destOrd="0" presId="urn:microsoft.com/office/officeart/2005/8/layout/hierarchy1"/>
    <dgm:cxn modelId="{EF56AC61-94DB-C945-915A-3FDC22055ADE}" type="presParOf" srcId="{B174A39B-69E2-0943-A279-C2D8F52536DC}" destId="{4A1C82CE-612B-7B42-88AE-62984BBA3DE8}" srcOrd="1" destOrd="0" presId="urn:microsoft.com/office/officeart/2005/8/layout/hierarchy1"/>
    <dgm:cxn modelId="{3C05839A-88F8-1F41-BB30-41A67AC24598}" type="presParOf" srcId="{0DE568C9-6CD7-0A49-9AB3-3324E3492D52}" destId="{882AF409-9C38-0747-85AF-0D090CC40D77}" srcOrd="1" destOrd="0" presId="urn:microsoft.com/office/officeart/2005/8/layout/hierarchy1"/>
    <dgm:cxn modelId="{239C0DFB-C29E-554D-B193-CAF9FBED95C0}" type="presParOf" srcId="{5FF6150C-8BCE-6349-BABB-8349D3A99777}" destId="{4F46D234-29F1-554F-BDB1-351FAA11B11F}" srcOrd="1" destOrd="0" presId="urn:microsoft.com/office/officeart/2005/8/layout/hierarchy1"/>
    <dgm:cxn modelId="{69A5CF7F-D7DE-D346-9BA8-36D38AAD34E1}" type="presParOf" srcId="{4F46D234-29F1-554F-BDB1-351FAA11B11F}" destId="{3F3AEB3F-5A58-194F-A8CE-BF167F83CE66}" srcOrd="0" destOrd="0" presId="urn:microsoft.com/office/officeart/2005/8/layout/hierarchy1"/>
    <dgm:cxn modelId="{1D78A23C-7CB1-7548-ABEE-8FF1ED1233E1}" type="presParOf" srcId="{3F3AEB3F-5A58-194F-A8CE-BF167F83CE66}" destId="{BA06CE76-146D-9547-B190-F0B4F329B71F}" srcOrd="0" destOrd="0" presId="urn:microsoft.com/office/officeart/2005/8/layout/hierarchy1"/>
    <dgm:cxn modelId="{4534A6D7-995A-3649-BED5-DD73DF001C97}" type="presParOf" srcId="{3F3AEB3F-5A58-194F-A8CE-BF167F83CE66}" destId="{9B605D27-6A7A-B540-8FB7-17033EC90E6A}" srcOrd="1" destOrd="0" presId="urn:microsoft.com/office/officeart/2005/8/layout/hierarchy1"/>
    <dgm:cxn modelId="{A0A76A81-7DB2-5447-862C-CF934D111607}" type="presParOf" srcId="{4F46D234-29F1-554F-BDB1-351FAA11B11F}" destId="{89A28271-C6FA-4247-868F-260290A57C6B}" srcOrd="1" destOrd="0" presId="urn:microsoft.com/office/officeart/2005/8/layout/hierarchy1"/>
    <dgm:cxn modelId="{BCEAAEAF-68A3-BB4E-89B5-B5DB32A6702C}" type="presParOf" srcId="{5FF6150C-8BCE-6349-BABB-8349D3A99777}" destId="{AA2ACAEB-1423-A74E-B559-9F9AE71C78E0}" srcOrd="2" destOrd="0" presId="urn:microsoft.com/office/officeart/2005/8/layout/hierarchy1"/>
    <dgm:cxn modelId="{115DAACB-79E9-A74C-9D27-A72E7EDB0854}" type="presParOf" srcId="{AA2ACAEB-1423-A74E-B559-9F9AE71C78E0}" destId="{AB05DD66-182D-5144-9B57-349A033F7B15}" srcOrd="0" destOrd="0" presId="urn:microsoft.com/office/officeart/2005/8/layout/hierarchy1"/>
    <dgm:cxn modelId="{07E70F9B-7895-AC44-A731-4AF77B7A3FC9}" type="presParOf" srcId="{AB05DD66-182D-5144-9B57-349A033F7B15}" destId="{79821286-CACD-0546-BD76-5229562C5B0F}" srcOrd="0" destOrd="0" presId="urn:microsoft.com/office/officeart/2005/8/layout/hierarchy1"/>
    <dgm:cxn modelId="{EF4F24D1-124A-734F-B004-FAE3BA57AE69}" type="presParOf" srcId="{AB05DD66-182D-5144-9B57-349A033F7B15}" destId="{BF661452-5834-A74F-8B2A-C9706FE95A17}" srcOrd="1" destOrd="0" presId="urn:microsoft.com/office/officeart/2005/8/layout/hierarchy1"/>
    <dgm:cxn modelId="{1E5497C7-3DF5-C842-ADA3-835B97DE0D79}" type="presParOf" srcId="{AA2ACAEB-1423-A74E-B559-9F9AE71C78E0}" destId="{BFC4C4B6-5B97-0548-8AC0-3F52BBC915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A30267-11A7-4E56-91CE-BE1DAD7462D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76D83CB-4CA4-4CFF-A90E-0EB30F137044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¿Puedo seguir las clases?</a:t>
          </a:r>
          <a:endParaRPr lang="en-US"/>
        </a:p>
      </dgm:t>
    </dgm:pt>
    <dgm:pt modelId="{C23DC73C-86DA-4851-9AD6-AC202B4DA3E0}" type="parTrans" cxnId="{1388D486-A131-4555-B61A-296F6B289461}">
      <dgm:prSet/>
      <dgm:spPr/>
      <dgm:t>
        <a:bodyPr/>
        <a:lstStyle/>
        <a:p>
          <a:endParaRPr lang="en-US"/>
        </a:p>
      </dgm:t>
    </dgm:pt>
    <dgm:pt modelId="{50A756B1-13FC-42BE-A874-1384D044B2B1}" type="sibTrans" cxnId="{1388D486-A131-4555-B61A-296F6B289461}">
      <dgm:prSet/>
      <dgm:spPr/>
      <dgm:t>
        <a:bodyPr/>
        <a:lstStyle/>
        <a:p>
          <a:endParaRPr lang="en-US"/>
        </a:p>
      </dgm:t>
    </dgm:pt>
    <dgm:pt modelId="{C71DD09B-9160-4331-93F2-D50E71F03CAE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¿Tengo los conocimientos suficientes?</a:t>
          </a:r>
          <a:endParaRPr lang="en-US"/>
        </a:p>
      </dgm:t>
    </dgm:pt>
    <dgm:pt modelId="{629B1441-6793-49FD-B191-EEDE8CE8F8E1}" type="parTrans" cxnId="{E08ABE2A-B821-49E2-B5ED-E19FC01C7130}">
      <dgm:prSet/>
      <dgm:spPr/>
      <dgm:t>
        <a:bodyPr/>
        <a:lstStyle/>
        <a:p>
          <a:endParaRPr lang="en-US"/>
        </a:p>
      </dgm:t>
    </dgm:pt>
    <dgm:pt modelId="{A2057D21-CF22-4BCF-8C6F-2B745ACA75E0}" type="sibTrans" cxnId="{E08ABE2A-B821-49E2-B5ED-E19FC01C7130}">
      <dgm:prSet/>
      <dgm:spPr/>
      <dgm:t>
        <a:bodyPr/>
        <a:lstStyle/>
        <a:p>
          <a:endParaRPr lang="en-US"/>
        </a:p>
      </dgm:t>
    </dgm:pt>
    <dgm:pt modelId="{621DB609-9772-444E-8A92-FA1E051758AB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¡Hablen con el profesorado!</a:t>
          </a:r>
          <a:endParaRPr lang="en-US" dirty="0"/>
        </a:p>
      </dgm:t>
    </dgm:pt>
    <dgm:pt modelId="{5EDC7450-8293-4AFE-98CD-3A5C73748209}" type="parTrans" cxnId="{ECD83218-4F43-49D5-B62E-1167685029E3}">
      <dgm:prSet/>
      <dgm:spPr/>
      <dgm:t>
        <a:bodyPr/>
        <a:lstStyle/>
        <a:p>
          <a:endParaRPr lang="en-US"/>
        </a:p>
      </dgm:t>
    </dgm:pt>
    <dgm:pt modelId="{302C1F39-3F46-4544-A8C2-0B7403D57057}" type="sibTrans" cxnId="{ECD83218-4F43-49D5-B62E-1167685029E3}">
      <dgm:prSet/>
      <dgm:spPr/>
      <dgm:t>
        <a:bodyPr/>
        <a:lstStyle/>
        <a:p>
          <a:endParaRPr lang="en-US"/>
        </a:p>
      </dgm:t>
    </dgm:pt>
    <dgm:pt modelId="{321E9A6B-CF7C-43D1-9E98-CE11C6C2E2D6}" type="pres">
      <dgm:prSet presAssocID="{0DA30267-11A7-4E56-91CE-BE1DAD7462D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2A99B3D-42A4-4B2F-BC05-738DEE8D2D32}" type="pres">
      <dgm:prSet presAssocID="{E76D83CB-4CA4-4CFF-A90E-0EB30F137044}" presName="compNode" presStyleCnt="0"/>
      <dgm:spPr/>
    </dgm:pt>
    <dgm:pt modelId="{B8E6E10D-694B-4185-AA91-324D9A373B74}" type="pres">
      <dgm:prSet presAssocID="{E76D83CB-4CA4-4CFF-A90E-0EB30F137044}" presName="bgRect" presStyleLbl="bgShp" presStyleIdx="0" presStyleCnt="3"/>
      <dgm:spPr/>
    </dgm:pt>
    <dgm:pt modelId="{5C9B0DD7-D379-4D86-B7A8-C203ED1D50F9}" type="pres">
      <dgm:prSet presAssocID="{E76D83CB-4CA4-4CFF-A90E-0EB30F13704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 de clases"/>
        </a:ext>
      </dgm:extLst>
    </dgm:pt>
    <dgm:pt modelId="{08FC675F-CAB6-486D-82E6-90C4C6FBDBA5}" type="pres">
      <dgm:prSet presAssocID="{E76D83CB-4CA4-4CFF-A90E-0EB30F137044}" presName="spaceRect" presStyleCnt="0"/>
      <dgm:spPr/>
    </dgm:pt>
    <dgm:pt modelId="{62ADB944-7ED2-4204-8896-601C1E5E0141}" type="pres">
      <dgm:prSet presAssocID="{E76D83CB-4CA4-4CFF-A90E-0EB30F137044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2F22DDF-FD9B-430B-A76B-BC7E027A9B4E}" type="pres">
      <dgm:prSet presAssocID="{50A756B1-13FC-42BE-A874-1384D044B2B1}" presName="sibTrans" presStyleCnt="0"/>
      <dgm:spPr/>
    </dgm:pt>
    <dgm:pt modelId="{62CBC3F3-24A0-4925-B9EE-8FE3E5F429B7}" type="pres">
      <dgm:prSet presAssocID="{C71DD09B-9160-4331-93F2-D50E71F03CAE}" presName="compNode" presStyleCnt="0"/>
      <dgm:spPr/>
    </dgm:pt>
    <dgm:pt modelId="{74223C97-29CB-4E3D-96CE-6968A8E50D67}" type="pres">
      <dgm:prSet presAssocID="{C71DD09B-9160-4331-93F2-D50E71F03CAE}" presName="bgRect" presStyleLbl="bgShp" presStyleIdx="1" presStyleCnt="3"/>
      <dgm:spPr/>
    </dgm:pt>
    <dgm:pt modelId="{A98A1BD7-304E-4421-A490-B52EA43CEA10}" type="pres">
      <dgm:prSet presAssocID="{C71DD09B-9160-4331-93F2-D50E71F03CA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AACD2DBF-51B0-46EE-A20C-FC9BCE2D9392}" type="pres">
      <dgm:prSet presAssocID="{C71DD09B-9160-4331-93F2-D50E71F03CAE}" presName="spaceRect" presStyleCnt="0"/>
      <dgm:spPr/>
    </dgm:pt>
    <dgm:pt modelId="{8D86706E-0F0B-46A2-A83F-8A72A1A6957B}" type="pres">
      <dgm:prSet presAssocID="{C71DD09B-9160-4331-93F2-D50E71F03CAE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595C52B-6A4F-4CD2-8247-C8CCA5937C62}" type="pres">
      <dgm:prSet presAssocID="{A2057D21-CF22-4BCF-8C6F-2B745ACA75E0}" presName="sibTrans" presStyleCnt="0"/>
      <dgm:spPr/>
    </dgm:pt>
    <dgm:pt modelId="{0EEDA16F-1720-4B2C-9FBC-CA12573F3D2B}" type="pres">
      <dgm:prSet presAssocID="{621DB609-9772-444E-8A92-FA1E051758AB}" presName="compNode" presStyleCnt="0"/>
      <dgm:spPr/>
    </dgm:pt>
    <dgm:pt modelId="{A69D8704-557C-4B1E-AB6E-1A6C1F19E3F4}" type="pres">
      <dgm:prSet presAssocID="{621DB609-9772-444E-8A92-FA1E051758AB}" presName="bgRect" presStyleLbl="bgShp" presStyleIdx="2" presStyleCnt="3"/>
      <dgm:spPr/>
    </dgm:pt>
    <dgm:pt modelId="{1177A251-2694-40D4-875F-4481BFE455C1}" type="pres">
      <dgm:prSet presAssocID="{621DB609-9772-444E-8A92-FA1E051758A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F53EF31E-F8DF-493B-BB36-C73B2A9AA63B}" type="pres">
      <dgm:prSet presAssocID="{621DB609-9772-444E-8A92-FA1E051758AB}" presName="spaceRect" presStyleCnt="0"/>
      <dgm:spPr/>
    </dgm:pt>
    <dgm:pt modelId="{A108A60A-30EA-4057-B1B0-FD7F907635C7}" type="pres">
      <dgm:prSet presAssocID="{621DB609-9772-444E-8A92-FA1E051758AB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0C2C3D04-462F-8942-A16F-01FA3DAF4282}" type="presOf" srcId="{0DA30267-11A7-4E56-91CE-BE1DAD7462DA}" destId="{321E9A6B-CF7C-43D1-9E98-CE11C6C2E2D6}" srcOrd="0" destOrd="0" presId="urn:microsoft.com/office/officeart/2018/2/layout/IconVerticalSolidList"/>
    <dgm:cxn modelId="{E08ABE2A-B821-49E2-B5ED-E19FC01C7130}" srcId="{0DA30267-11A7-4E56-91CE-BE1DAD7462DA}" destId="{C71DD09B-9160-4331-93F2-D50E71F03CAE}" srcOrd="1" destOrd="0" parTransId="{629B1441-6793-49FD-B191-EEDE8CE8F8E1}" sibTransId="{A2057D21-CF22-4BCF-8C6F-2B745ACA75E0}"/>
    <dgm:cxn modelId="{1388D486-A131-4555-B61A-296F6B289461}" srcId="{0DA30267-11A7-4E56-91CE-BE1DAD7462DA}" destId="{E76D83CB-4CA4-4CFF-A90E-0EB30F137044}" srcOrd="0" destOrd="0" parTransId="{C23DC73C-86DA-4851-9AD6-AC202B4DA3E0}" sibTransId="{50A756B1-13FC-42BE-A874-1384D044B2B1}"/>
    <dgm:cxn modelId="{ECD83218-4F43-49D5-B62E-1167685029E3}" srcId="{0DA30267-11A7-4E56-91CE-BE1DAD7462DA}" destId="{621DB609-9772-444E-8A92-FA1E051758AB}" srcOrd="2" destOrd="0" parTransId="{5EDC7450-8293-4AFE-98CD-3A5C73748209}" sibTransId="{302C1F39-3F46-4544-A8C2-0B7403D57057}"/>
    <dgm:cxn modelId="{D4DD082A-78A6-084C-B767-562981D8C3D5}" type="presOf" srcId="{C71DD09B-9160-4331-93F2-D50E71F03CAE}" destId="{8D86706E-0F0B-46A2-A83F-8A72A1A6957B}" srcOrd="0" destOrd="0" presId="urn:microsoft.com/office/officeart/2018/2/layout/IconVerticalSolidList"/>
    <dgm:cxn modelId="{BD404102-006C-C640-AB1C-83A9F3D31686}" type="presOf" srcId="{621DB609-9772-444E-8A92-FA1E051758AB}" destId="{A108A60A-30EA-4057-B1B0-FD7F907635C7}" srcOrd="0" destOrd="0" presId="urn:microsoft.com/office/officeart/2018/2/layout/IconVerticalSolidList"/>
    <dgm:cxn modelId="{864DF3AA-C146-5747-A7EE-F653899178BC}" type="presOf" srcId="{E76D83CB-4CA4-4CFF-A90E-0EB30F137044}" destId="{62ADB944-7ED2-4204-8896-601C1E5E0141}" srcOrd="0" destOrd="0" presId="urn:microsoft.com/office/officeart/2018/2/layout/IconVerticalSolidList"/>
    <dgm:cxn modelId="{2281A36E-F3AD-E94E-9684-9DD07D796BD3}" type="presParOf" srcId="{321E9A6B-CF7C-43D1-9E98-CE11C6C2E2D6}" destId="{F2A99B3D-42A4-4B2F-BC05-738DEE8D2D32}" srcOrd="0" destOrd="0" presId="urn:microsoft.com/office/officeart/2018/2/layout/IconVerticalSolidList"/>
    <dgm:cxn modelId="{34EE9BED-8054-3D46-8C8A-B320E3EBB191}" type="presParOf" srcId="{F2A99B3D-42A4-4B2F-BC05-738DEE8D2D32}" destId="{B8E6E10D-694B-4185-AA91-324D9A373B74}" srcOrd="0" destOrd="0" presId="urn:microsoft.com/office/officeart/2018/2/layout/IconVerticalSolidList"/>
    <dgm:cxn modelId="{E3046018-5D10-BA4D-B5A2-701EBF847F71}" type="presParOf" srcId="{F2A99B3D-42A4-4B2F-BC05-738DEE8D2D32}" destId="{5C9B0DD7-D379-4D86-B7A8-C203ED1D50F9}" srcOrd="1" destOrd="0" presId="urn:microsoft.com/office/officeart/2018/2/layout/IconVerticalSolidList"/>
    <dgm:cxn modelId="{FA36141D-42DB-E44E-9BE4-F883E521CE8B}" type="presParOf" srcId="{F2A99B3D-42A4-4B2F-BC05-738DEE8D2D32}" destId="{08FC675F-CAB6-486D-82E6-90C4C6FBDBA5}" srcOrd="2" destOrd="0" presId="urn:microsoft.com/office/officeart/2018/2/layout/IconVerticalSolidList"/>
    <dgm:cxn modelId="{A6EC9551-38CE-E045-8C33-B1CF8EA299C7}" type="presParOf" srcId="{F2A99B3D-42A4-4B2F-BC05-738DEE8D2D32}" destId="{62ADB944-7ED2-4204-8896-601C1E5E0141}" srcOrd="3" destOrd="0" presId="urn:microsoft.com/office/officeart/2018/2/layout/IconVerticalSolidList"/>
    <dgm:cxn modelId="{4AFA9AB2-E95A-494E-8806-5167E505A1DB}" type="presParOf" srcId="{321E9A6B-CF7C-43D1-9E98-CE11C6C2E2D6}" destId="{22F22DDF-FD9B-430B-A76B-BC7E027A9B4E}" srcOrd="1" destOrd="0" presId="urn:microsoft.com/office/officeart/2018/2/layout/IconVerticalSolidList"/>
    <dgm:cxn modelId="{9CB71B84-7C40-B64E-9928-F1A7ADCBB1F8}" type="presParOf" srcId="{321E9A6B-CF7C-43D1-9E98-CE11C6C2E2D6}" destId="{62CBC3F3-24A0-4925-B9EE-8FE3E5F429B7}" srcOrd="2" destOrd="0" presId="urn:microsoft.com/office/officeart/2018/2/layout/IconVerticalSolidList"/>
    <dgm:cxn modelId="{1B315235-15F4-AF4E-8DE7-8198DD1DDD6D}" type="presParOf" srcId="{62CBC3F3-24A0-4925-B9EE-8FE3E5F429B7}" destId="{74223C97-29CB-4E3D-96CE-6968A8E50D67}" srcOrd="0" destOrd="0" presId="urn:microsoft.com/office/officeart/2018/2/layout/IconVerticalSolidList"/>
    <dgm:cxn modelId="{048AB194-3067-BD48-AD91-36760F0E21E8}" type="presParOf" srcId="{62CBC3F3-24A0-4925-B9EE-8FE3E5F429B7}" destId="{A98A1BD7-304E-4421-A490-B52EA43CEA10}" srcOrd="1" destOrd="0" presId="urn:microsoft.com/office/officeart/2018/2/layout/IconVerticalSolidList"/>
    <dgm:cxn modelId="{0CA7563E-D6CB-3441-A83E-F4A3AFA0F4ED}" type="presParOf" srcId="{62CBC3F3-24A0-4925-B9EE-8FE3E5F429B7}" destId="{AACD2DBF-51B0-46EE-A20C-FC9BCE2D9392}" srcOrd="2" destOrd="0" presId="urn:microsoft.com/office/officeart/2018/2/layout/IconVerticalSolidList"/>
    <dgm:cxn modelId="{2C0BEBCA-3E37-814C-B682-07D1A67943A0}" type="presParOf" srcId="{62CBC3F3-24A0-4925-B9EE-8FE3E5F429B7}" destId="{8D86706E-0F0B-46A2-A83F-8A72A1A6957B}" srcOrd="3" destOrd="0" presId="urn:microsoft.com/office/officeart/2018/2/layout/IconVerticalSolidList"/>
    <dgm:cxn modelId="{4FDD7AC6-B186-9843-BFA5-775AB43B259F}" type="presParOf" srcId="{321E9A6B-CF7C-43D1-9E98-CE11C6C2E2D6}" destId="{E595C52B-6A4F-4CD2-8247-C8CCA5937C62}" srcOrd="3" destOrd="0" presId="urn:microsoft.com/office/officeart/2018/2/layout/IconVerticalSolidList"/>
    <dgm:cxn modelId="{B716E750-15C2-5840-863F-110B9DE1B814}" type="presParOf" srcId="{321E9A6B-CF7C-43D1-9E98-CE11C6C2E2D6}" destId="{0EEDA16F-1720-4B2C-9FBC-CA12573F3D2B}" srcOrd="4" destOrd="0" presId="urn:microsoft.com/office/officeart/2018/2/layout/IconVerticalSolidList"/>
    <dgm:cxn modelId="{D41BB2B3-9A6D-0348-8048-60A4DE9002E8}" type="presParOf" srcId="{0EEDA16F-1720-4B2C-9FBC-CA12573F3D2B}" destId="{A69D8704-557C-4B1E-AB6E-1A6C1F19E3F4}" srcOrd="0" destOrd="0" presId="urn:microsoft.com/office/officeart/2018/2/layout/IconVerticalSolidList"/>
    <dgm:cxn modelId="{48D6187B-700C-EB42-A38D-60173B427838}" type="presParOf" srcId="{0EEDA16F-1720-4B2C-9FBC-CA12573F3D2B}" destId="{1177A251-2694-40D4-875F-4481BFE455C1}" srcOrd="1" destOrd="0" presId="urn:microsoft.com/office/officeart/2018/2/layout/IconVerticalSolidList"/>
    <dgm:cxn modelId="{FE2C0551-C54F-C34E-8844-0E7E340FF706}" type="presParOf" srcId="{0EEDA16F-1720-4B2C-9FBC-CA12573F3D2B}" destId="{F53EF31E-F8DF-493B-BB36-C73B2A9AA63B}" srcOrd="2" destOrd="0" presId="urn:microsoft.com/office/officeart/2018/2/layout/IconVerticalSolidList"/>
    <dgm:cxn modelId="{71FB6389-F9DC-5C46-BC06-EA199397662A}" type="presParOf" srcId="{0EEDA16F-1720-4B2C-9FBC-CA12573F3D2B}" destId="{A108A60A-30EA-4057-B1B0-FD7F907635C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48F04A-EE75-469F-BE2D-7901AB80FE55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0452913-08F0-4D14-ABB9-D54DBBB7CF3B}">
      <dgm:prSet/>
      <dgm:spPr/>
      <dgm:t>
        <a:bodyPr/>
        <a:lstStyle/>
        <a:p>
          <a:r>
            <a:rPr lang="es-ES"/>
            <a:t>Español o cualquier otro idioma</a:t>
          </a:r>
          <a:endParaRPr lang="en-US"/>
        </a:p>
      </dgm:t>
    </dgm:pt>
    <dgm:pt modelId="{3DE6FE8D-8FED-4F01-890E-6A847E715342}" type="parTrans" cxnId="{506508AC-5EF7-4158-B1A9-F0E6B169186F}">
      <dgm:prSet/>
      <dgm:spPr/>
      <dgm:t>
        <a:bodyPr/>
        <a:lstStyle/>
        <a:p>
          <a:endParaRPr lang="en-US"/>
        </a:p>
      </dgm:t>
    </dgm:pt>
    <dgm:pt modelId="{A790ACEA-6F61-4569-ACCA-DF3172400CD6}" type="sibTrans" cxnId="{506508AC-5EF7-4158-B1A9-F0E6B169186F}">
      <dgm:prSet/>
      <dgm:spPr/>
      <dgm:t>
        <a:bodyPr/>
        <a:lstStyle/>
        <a:p>
          <a:endParaRPr lang="en-US"/>
        </a:p>
      </dgm:t>
    </dgm:pt>
    <dgm:pt modelId="{15FFF628-83A7-4E4A-A83F-1A79352F394C}">
      <dgm:prSet/>
      <dgm:spPr/>
      <dgm:t>
        <a:bodyPr/>
        <a:lstStyle/>
        <a:p>
          <a:r>
            <a:rPr lang="es-ES"/>
            <a:t>Gratuitas </a:t>
          </a:r>
          <a:endParaRPr lang="en-US"/>
        </a:p>
      </dgm:t>
    </dgm:pt>
    <dgm:pt modelId="{BD31EC87-9E79-4054-AC5C-6B492F72AEF2}" type="parTrans" cxnId="{DBDB75A0-2960-4409-8A81-2B8B45781539}">
      <dgm:prSet/>
      <dgm:spPr/>
      <dgm:t>
        <a:bodyPr/>
        <a:lstStyle/>
        <a:p>
          <a:endParaRPr lang="en-US"/>
        </a:p>
      </dgm:t>
    </dgm:pt>
    <dgm:pt modelId="{D81A4BF7-D0F5-42FC-A8F9-6876089CC712}" type="sibTrans" cxnId="{DBDB75A0-2960-4409-8A81-2B8B45781539}">
      <dgm:prSet/>
      <dgm:spPr/>
      <dgm:t>
        <a:bodyPr/>
        <a:lstStyle/>
        <a:p>
          <a:endParaRPr lang="en-US"/>
        </a:p>
      </dgm:t>
    </dgm:pt>
    <dgm:pt modelId="{AD95BD4E-20D3-441D-AC2D-E2CD90315485}">
      <dgm:prSet/>
      <dgm:spPr/>
      <dgm:t>
        <a:bodyPr/>
        <a:lstStyle/>
        <a:p>
          <a:r>
            <a:rPr lang="es-ES"/>
            <a:t>Matrícula a través del Instituto de Idiomas directamente.</a:t>
          </a:r>
          <a:endParaRPr lang="en-US"/>
        </a:p>
      </dgm:t>
    </dgm:pt>
    <dgm:pt modelId="{1619789D-C43D-43D9-9EB9-0641F3C0A7E5}" type="parTrans" cxnId="{B29B6C90-7FDB-464E-80AC-07BA5BFFD4C6}">
      <dgm:prSet/>
      <dgm:spPr/>
      <dgm:t>
        <a:bodyPr/>
        <a:lstStyle/>
        <a:p>
          <a:endParaRPr lang="en-US"/>
        </a:p>
      </dgm:t>
    </dgm:pt>
    <dgm:pt modelId="{CDD99832-77A6-4AFF-B6AB-9C228FF0E6CC}" type="sibTrans" cxnId="{B29B6C90-7FDB-464E-80AC-07BA5BFFD4C6}">
      <dgm:prSet/>
      <dgm:spPr/>
      <dgm:t>
        <a:bodyPr/>
        <a:lstStyle/>
        <a:p>
          <a:endParaRPr lang="en-US"/>
        </a:p>
      </dgm:t>
    </dgm:pt>
    <dgm:pt modelId="{CB4EF621-B822-3F43-A165-F5E8AA65CB5B}" type="pres">
      <dgm:prSet presAssocID="{DC48F04A-EE75-469F-BE2D-7901AB80FE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F91E571-B4BF-AF4C-B50C-0B0F0EEB506E}" type="pres">
      <dgm:prSet presAssocID="{B0452913-08F0-4D14-ABB9-D54DBBB7CF3B}" presName="hierRoot1" presStyleCnt="0"/>
      <dgm:spPr/>
    </dgm:pt>
    <dgm:pt modelId="{8701C93A-D919-4F45-949F-98683BE0D9A0}" type="pres">
      <dgm:prSet presAssocID="{B0452913-08F0-4D14-ABB9-D54DBBB7CF3B}" presName="composite" presStyleCnt="0"/>
      <dgm:spPr/>
    </dgm:pt>
    <dgm:pt modelId="{06EBB1A2-AA98-2C4C-B6AB-66F85C0AB98C}" type="pres">
      <dgm:prSet presAssocID="{B0452913-08F0-4D14-ABB9-D54DBBB7CF3B}" presName="background" presStyleLbl="node0" presStyleIdx="0" presStyleCnt="3"/>
      <dgm:spPr/>
    </dgm:pt>
    <dgm:pt modelId="{207F02F5-FAD3-5940-BD7B-8D504F8076D6}" type="pres">
      <dgm:prSet presAssocID="{B0452913-08F0-4D14-ABB9-D54DBBB7CF3B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BBE6D5-42B0-B141-8B76-B8E00FD5F5A2}" type="pres">
      <dgm:prSet presAssocID="{B0452913-08F0-4D14-ABB9-D54DBBB7CF3B}" presName="hierChild2" presStyleCnt="0"/>
      <dgm:spPr/>
    </dgm:pt>
    <dgm:pt modelId="{0E20D9AD-B202-B544-8AAA-34EF6728D6FF}" type="pres">
      <dgm:prSet presAssocID="{15FFF628-83A7-4E4A-A83F-1A79352F394C}" presName="hierRoot1" presStyleCnt="0"/>
      <dgm:spPr/>
    </dgm:pt>
    <dgm:pt modelId="{8262DCFB-553D-FC43-B82B-F69E8E6663E2}" type="pres">
      <dgm:prSet presAssocID="{15FFF628-83A7-4E4A-A83F-1A79352F394C}" presName="composite" presStyleCnt="0"/>
      <dgm:spPr/>
    </dgm:pt>
    <dgm:pt modelId="{1C363A2F-E390-7C4D-8330-31F73B92C694}" type="pres">
      <dgm:prSet presAssocID="{15FFF628-83A7-4E4A-A83F-1A79352F394C}" presName="background" presStyleLbl="node0" presStyleIdx="1" presStyleCnt="3"/>
      <dgm:spPr/>
    </dgm:pt>
    <dgm:pt modelId="{6A5781B6-9BF8-F841-8D73-241C1BBB7758}" type="pres">
      <dgm:prSet presAssocID="{15FFF628-83A7-4E4A-A83F-1A79352F394C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E39821-43C0-764E-AB18-4BA771E2FB1A}" type="pres">
      <dgm:prSet presAssocID="{15FFF628-83A7-4E4A-A83F-1A79352F394C}" presName="hierChild2" presStyleCnt="0"/>
      <dgm:spPr/>
    </dgm:pt>
    <dgm:pt modelId="{1A945108-D2F2-4141-8BA2-707EB9BD11F0}" type="pres">
      <dgm:prSet presAssocID="{AD95BD4E-20D3-441D-AC2D-E2CD90315485}" presName="hierRoot1" presStyleCnt="0"/>
      <dgm:spPr/>
    </dgm:pt>
    <dgm:pt modelId="{7789479C-7148-9B4E-9327-5A5E27DE2E84}" type="pres">
      <dgm:prSet presAssocID="{AD95BD4E-20D3-441D-AC2D-E2CD90315485}" presName="composite" presStyleCnt="0"/>
      <dgm:spPr/>
    </dgm:pt>
    <dgm:pt modelId="{6011B97C-033B-A84E-89D5-B1868FAD7BE3}" type="pres">
      <dgm:prSet presAssocID="{AD95BD4E-20D3-441D-AC2D-E2CD90315485}" presName="background" presStyleLbl="node0" presStyleIdx="2" presStyleCnt="3"/>
      <dgm:spPr/>
    </dgm:pt>
    <dgm:pt modelId="{79C2161D-92C7-F143-BFDD-FFBE6D09324A}" type="pres">
      <dgm:prSet presAssocID="{AD95BD4E-20D3-441D-AC2D-E2CD90315485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9972F2-350E-ED4F-866E-020F811147E0}" type="pres">
      <dgm:prSet presAssocID="{AD95BD4E-20D3-441D-AC2D-E2CD90315485}" presName="hierChild2" presStyleCnt="0"/>
      <dgm:spPr/>
    </dgm:pt>
  </dgm:ptLst>
  <dgm:cxnLst>
    <dgm:cxn modelId="{506508AC-5EF7-4158-B1A9-F0E6B169186F}" srcId="{DC48F04A-EE75-469F-BE2D-7901AB80FE55}" destId="{B0452913-08F0-4D14-ABB9-D54DBBB7CF3B}" srcOrd="0" destOrd="0" parTransId="{3DE6FE8D-8FED-4F01-890E-6A847E715342}" sibTransId="{A790ACEA-6F61-4569-ACCA-DF3172400CD6}"/>
    <dgm:cxn modelId="{B74C224E-DAD9-D54A-9880-92351F726442}" type="presOf" srcId="{DC48F04A-EE75-469F-BE2D-7901AB80FE55}" destId="{CB4EF621-B822-3F43-A165-F5E8AA65CB5B}" srcOrd="0" destOrd="0" presId="urn:microsoft.com/office/officeart/2005/8/layout/hierarchy1"/>
    <dgm:cxn modelId="{10358774-E09F-E74B-9417-38B3A27783B7}" type="presOf" srcId="{15FFF628-83A7-4E4A-A83F-1A79352F394C}" destId="{6A5781B6-9BF8-F841-8D73-241C1BBB7758}" srcOrd="0" destOrd="0" presId="urn:microsoft.com/office/officeart/2005/8/layout/hierarchy1"/>
    <dgm:cxn modelId="{5971D6BF-221F-3A4B-9E03-BE827AEACF45}" type="presOf" srcId="{B0452913-08F0-4D14-ABB9-D54DBBB7CF3B}" destId="{207F02F5-FAD3-5940-BD7B-8D504F8076D6}" srcOrd="0" destOrd="0" presId="urn:microsoft.com/office/officeart/2005/8/layout/hierarchy1"/>
    <dgm:cxn modelId="{5AF37C3B-1200-E541-A5D6-8C8D40E7463C}" type="presOf" srcId="{AD95BD4E-20D3-441D-AC2D-E2CD90315485}" destId="{79C2161D-92C7-F143-BFDD-FFBE6D09324A}" srcOrd="0" destOrd="0" presId="urn:microsoft.com/office/officeart/2005/8/layout/hierarchy1"/>
    <dgm:cxn modelId="{B29B6C90-7FDB-464E-80AC-07BA5BFFD4C6}" srcId="{DC48F04A-EE75-469F-BE2D-7901AB80FE55}" destId="{AD95BD4E-20D3-441D-AC2D-E2CD90315485}" srcOrd="2" destOrd="0" parTransId="{1619789D-C43D-43D9-9EB9-0641F3C0A7E5}" sibTransId="{CDD99832-77A6-4AFF-B6AB-9C228FF0E6CC}"/>
    <dgm:cxn modelId="{DBDB75A0-2960-4409-8A81-2B8B45781539}" srcId="{DC48F04A-EE75-469F-BE2D-7901AB80FE55}" destId="{15FFF628-83A7-4E4A-A83F-1A79352F394C}" srcOrd="1" destOrd="0" parTransId="{BD31EC87-9E79-4054-AC5C-6B492F72AEF2}" sibTransId="{D81A4BF7-D0F5-42FC-A8F9-6876089CC712}"/>
    <dgm:cxn modelId="{86A28078-1F95-A942-811F-251B4BB83EB8}" type="presParOf" srcId="{CB4EF621-B822-3F43-A165-F5E8AA65CB5B}" destId="{9F91E571-B4BF-AF4C-B50C-0B0F0EEB506E}" srcOrd="0" destOrd="0" presId="urn:microsoft.com/office/officeart/2005/8/layout/hierarchy1"/>
    <dgm:cxn modelId="{6E00BD53-D082-C147-8675-8DAE34B8A97C}" type="presParOf" srcId="{9F91E571-B4BF-AF4C-B50C-0B0F0EEB506E}" destId="{8701C93A-D919-4F45-949F-98683BE0D9A0}" srcOrd="0" destOrd="0" presId="urn:microsoft.com/office/officeart/2005/8/layout/hierarchy1"/>
    <dgm:cxn modelId="{729AD2CD-BE4E-1F4C-AAD2-170397947D07}" type="presParOf" srcId="{8701C93A-D919-4F45-949F-98683BE0D9A0}" destId="{06EBB1A2-AA98-2C4C-B6AB-66F85C0AB98C}" srcOrd="0" destOrd="0" presId="urn:microsoft.com/office/officeart/2005/8/layout/hierarchy1"/>
    <dgm:cxn modelId="{D5F661E5-3C9C-594A-BDC2-767113D30217}" type="presParOf" srcId="{8701C93A-D919-4F45-949F-98683BE0D9A0}" destId="{207F02F5-FAD3-5940-BD7B-8D504F8076D6}" srcOrd="1" destOrd="0" presId="urn:microsoft.com/office/officeart/2005/8/layout/hierarchy1"/>
    <dgm:cxn modelId="{455FEF62-60A6-1348-ACFF-595D1C1C2144}" type="presParOf" srcId="{9F91E571-B4BF-AF4C-B50C-0B0F0EEB506E}" destId="{21BBE6D5-42B0-B141-8B76-B8E00FD5F5A2}" srcOrd="1" destOrd="0" presId="urn:microsoft.com/office/officeart/2005/8/layout/hierarchy1"/>
    <dgm:cxn modelId="{42D57AF6-A0B8-AB4A-813C-68FABF72D9FA}" type="presParOf" srcId="{CB4EF621-B822-3F43-A165-F5E8AA65CB5B}" destId="{0E20D9AD-B202-B544-8AAA-34EF6728D6FF}" srcOrd="1" destOrd="0" presId="urn:microsoft.com/office/officeart/2005/8/layout/hierarchy1"/>
    <dgm:cxn modelId="{623A7064-84FA-1340-827C-50A404A0652C}" type="presParOf" srcId="{0E20D9AD-B202-B544-8AAA-34EF6728D6FF}" destId="{8262DCFB-553D-FC43-B82B-F69E8E6663E2}" srcOrd="0" destOrd="0" presId="urn:microsoft.com/office/officeart/2005/8/layout/hierarchy1"/>
    <dgm:cxn modelId="{2AF9DC92-C881-9E41-B6A4-50E87D144E34}" type="presParOf" srcId="{8262DCFB-553D-FC43-B82B-F69E8E6663E2}" destId="{1C363A2F-E390-7C4D-8330-31F73B92C694}" srcOrd="0" destOrd="0" presId="urn:microsoft.com/office/officeart/2005/8/layout/hierarchy1"/>
    <dgm:cxn modelId="{FD6B96F2-9B89-2948-9C49-604DC1BD614D}" type="presParOf" srcId="{8262DCFB-553D-FC43-B82B-F69E8E6663E2}" destId="{6A5781B6-9BF8-F841-8D73-241C1BBB7758}" srcOrd="1" destOrd="0" presId="urn:microsoft.com/office/officeart/2005/8/layout/hierarchy1"/>
    <dgm:cxn modelId="{1F7748AE-5907-214E-B725-8CB8CD49D202}" type="presParOf" srcId="{0E20D9AD-B202-B544-8AAA-34EF6728D6FF}" destId="{FCE39821-43C0-764E-AB18-4BA771E2FB1A}" srcOrd="1" destOrd="0" presId="urn:microsoft.com/office/officeart/2005/8/layout/hierarchy1"/>
    <dgm:cxn modelId="{679AB13E-29BF-214D-988A-4E491D441F5A}" type="presParOf" srcId="{CB4EF621-B822-3F43-A165-F5E8AA65CB5B}" destId="{1A945108-D2F2-4141-8BA2-707EB9BD11F0}" srcOrd="2" destOrd="0" presId="urn:microsoft.com/office/officeart/2005/8/layout/hierarchy1"/>
    <dgm:cxn modelId="{A8352778-131E-CB49-9416-E56C3C9D563E}" type="presParOf" srcId="{1A945108-D2F2-4141-8BA2-707EB9BD11F0}" destId="{7789479C-7148-9B4E-9327-5A5E27DE2E84}" srcOrd="0" destOrd="0" presId="urn:microsoft.com/office/officeart/2005/8/layout/hierarchy1"/>
    <dgm:cxn modelId="{46A20658-228A-5640-BBFD-14CA7B175616}" type="presParOf" srcId="{7789479C-7148-9B4E-9327-5A5E27DE2E84}" destId="{6011B97C-033B-A84E-89D5-B1868FAD7BE3}" srcOrd="0" destOrd="0" presId="urn:microsoft.com/office/officeart/2005/8/layout/hierarchy1"/>
    <dgm:cxn modelId="{583FC788-01C6-AF48-8D40-02845E943AA4}" type="presParOf" srcId="{7789479C-7148-9B4E-9327-5A5E27DE2E84}" destId="{79C2161D-92C7-F143-BFDD-FFBE6D09324A}" srcOrd="1" destOrd="0" presId="urn:microsoft.com/office/officeart/2005/8/layout/hierarchy1"/>
    <dgm:cxn modelId="{58689A79-C0A7-D648-9B7F-E3C9ACB607BE}" type="presParOf" srcId="{1A945108-D2F2-4141-8BA2-707EB9BD11F0}" destId="{969972F2-350E-ED4F-866E-020F811147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7791F4-4E71-48A5-8611-C2E3D239AEE2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50EA794-9FFD-4B36-9A89-3B74DDD8374E}">
      <dgm:prSet/>
      <dgm:spPr/>
      <dgm:t>
        <a:bodyPr/>
        <a:lstStyle/>
        <a:p>
          <a:r>
            <a:rPr lang="es-ES"/>
            <a:t>Contenidos y temario</a:t>
          </a:r>
          <a:endParaRPr lang="en-US"/>
        </a:p>
      </dgm:t>
    </dgm:pt>
    <dgm:pt modelId="{6C4C06B8-3A42-4BDD-96F0-FB7A66DDAC6D}" type="parTrans" cxnId="{E30EEA50-2EA1-441C-884E-8FBEA29CD059}">
      <dgm:prSet/>
      <dgm:spPr/>
      <dgm:t>
        <a:bodyPr/>
        <a:lstStyle/>
        <a:p>
          <a:endParaRPr lang="en-US"/>
        </a:p>
      </dgm:t>
    </dgm:pt>
    <dgm:pt modelId="{0245ABA4-A4D6-44C0-B6A9-DA973A6694D3}" type="sibTrans" cxnId="{E30EEA50-2EA1-441C-884E-8FBEA29CD059}">
      <dgm:prSet/>
      <dgm:spPr/>
      <dgm:t>
        <a:bodyPr/>
        <a:lstStyle/>
        <a:p>
          <a:endParaRPr lang="en-US"/>
        </a:p>
      </dgm:t>
    </dgm:pt>
    <dgm:pt modelId="{8E8CEC8F-0D3E-4B24-99F5-44D249877DA5}">
      <dgm:prSet/>
      <dgm:spPr/>
      <dgm:t>
        <a:bodyPr/>
        <a:lstStyle/>
        <a:p>
          <a:r>
            <a:rPr lang="es-ES"/>
            <a:t>Lecturas obligatorias y bibliografía</a:t>
          </a:r>
          <a:endParaRPr lang="en-US"/>
        </a:p>
      </dgm:t>
    </dgm:pt>
    <dgm:pt modelId="{DB409ADD-F201-4EC6-859E-B100BE9C1347}" type="parTrans" cxnId="{7B849701-3BAE-4B49-89CF-912C19DD0E0E}">
      <dgm:prSet/>
      <dgm:spPr/>
      <dgm:t>
        <a:bodyPr/>
        <a:lstStyle/>
        <a:p>
          <a:endParaRPr lang="en-US"/>
        </a:p>
      </dgm:t>
    </dgm:pt>
    <dgm:pt modelId="{E63EC666-F6F3-482B-9158-001FABFC8FF8}" type="sibTrans" cxnId="{7B849701-3BAE-4B49-89CF-912C19DD0E0E}">
      <dgm:prSet/>
      <dgm:spPr/>
      <dgm:t>
        <a:bodyPr/>
        <a:lstStyle/>
        <a:p>
          <a:endParaRPr lang="en-US"/>
        </a:p>
      </dgm:t>
    </dgm:pt>
    <dgm:pt modelId="{94C54D2F-0440-40CF-A746-480C3624455A}">
      <dgm:prSet/>
      <dgm:spPr/>
      <dgm:t>
        <a:bodyPr/>
        <a:lstStyle/>
        <a:p>
          <a:r>
            <a:rPr lang="es-ES"/>
            <a:t>Evaluación (tipos/modalidades)</a:t>
          </a:r>
          <a:endParaRPr lang="en-US"/>
        </a:p>
      </dgm:t>
    </dgm:pt>
    <dgm:pt modelId="{EF9D6EA1-4BE4-4767-962B-C053CD0F891F}" type="parTrans" cxnId="{70216820-C23F-4845-A1C1-2DD65E818078}">
      <dgm:prSet/>
      <dgm:spPr/>
      <dgm:t>
        <a:bodyPr/>
        <a:lstStyle/>
        <a:p>
          <a:endParaRPr lang="en-US"/>
        </a:p>
      </dgm:t>
    </dgm:pt>
    <dgm:pt modelId="{E2080ECB-369F-4805-861A-7BBCDD5D26D8}" type="sibTrans" cxnId="{70216820-C23F-4845-A1C1-2DD65E818078}">
      <dgm:prSet/>
      <dgm:spPr/>
      <dgm:t>
        <a:bodyPr/>
        <a:lstStyle/>
        <a:p>
          <a:endParaRPr lang="en-US"/>
        </a:p>
      </dgm:t>
    </dgm:pt>
    <dgm:pt modelId="{C2235CD6-E09F-9E41-8199-B6274405697E}" type="pres">
      <dgm:prSet presAssocID="{D87791F4-4E71-48A5-8611-C2E3D239AE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289436D-D6B1-8E41-B03F-241402FDBB7B}" type="pres">
      <dgm:prSet presAssocID="{050EA794-9FFD-4B36-9A89-3B74DDD8374E}" presName="hierRoot1" presStyleCnt="0"/>
      <dgm:spPr/>
    </dgm:pt>
    <dgm:pt modelId="{9BCBAAB9-3953-BF49-8F0B-0EA8914394BF}" type="pres">
      <dgm:prSet presAssocID="{050EA794-9FFD-4B36-9A89-3B74DDD8374E}" presName="composite" presStyleCnt="0"/>
      <dgm:spPr/>
    </dgm:pt>
    <dgm:pt modelId="{2A89C7B6-A867-394B-94E0-1159679F6A54}" type="pres">
      <dgm:prSet presAssocID="{050EA794-9FFD-4B36-9A89-3B74DDD8374E}" presName="background" presStyleLbl="node0" presStyleIdx="0" presStyleCnt="3"/>
      <dgm:spPr/>
    </dgm:pt>
    <dgm:pt modelId="{9E408236-3A4A-264F-B099-2787D60FDB1C}" type="pres">
      <dgm:prSet presAssocID="{050EA794-9FFD-4B36-9A89-3B74DDD8374E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29F2B9-4477-E949-86EF-2FD43F8DE8C7}" type="pres">
      <dgm:prSet presAssocID="{050EA794-9FFD-4B36-9A89-3B74DDD8374E}" presName="hierChild2" presStyleCnt="0"/>
      <dgm:spPr/>
    </dgm:pt>
    <dgm:pt modelId="{5B4EFBA6-5F95-1A46-94C2-38752950C2B5}" type="pres">
      <dgm:prSet presAssocID="{8E8CEC8F-0D3E-4B24-99F5-44D249877DA5}" presName="hierRoot1" presStyleCnt="0"/>
      <dgm:spPr/>
    </dgm:pt>
    <dgm:pt modelId="{BA36482F-C069-D44C-B85A-2AB1FB436664}" type="pres">
      <dgm:prSet presAssocID="{8E8CEC8F-0D3E-4B24-99F5-44D249877DA5}" presName="composite" presStyleCnt="0"/>
      <dgm:spPr/>
    </dgm:pt>
    <dgm:pt modelId="{06C85F46-BEC9-C140-AD22-0691126F1124}" type="pres">
      <dgm:prSet presAssocID="{8E8CEC8F-0D3E-4B24-99F5-44D249877DA5}" presName="background" presStyleLbl="node0" presStyleIdx="1" presStyleCnt="3"/>
      <dgm:spPr/>
    </dgm:pt>
    <dgm:pt modelId="{F3407172-799A-FE45-A7C7-E30F91F032B9}" type="pres">
      <dgm:prSet presAssocID="{8E8CEC8F-0D3E-4B24-99F5-44D249877DA5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4B7A65-35A2-0449-BDDB-380FA3633AE8}" type="pres">
      <dgm:prSet presAssocID="{8E8CEC8F-0D3E-4B24-99F5-44D249877DA5}" presName="hierChild2" presStyleCnt="0"/>
      <dgm:spPr/>
    </dgm:pt>
    <dgm:pt modelId="{A2EA8D6F-D636-ED45-89A3-68DACFA1BC28}" type="pres">
      <dgm:prSet presAssocID="{94C54D2F-0440-40CF-A746-480C3624455A}" presName="hierRoot1" presStyleCnt="0"/>
      <dgm:spPr/>
    </dgm:pt>
    <dgm:pt modelId="{F2D2E627-A811-5642-8937-218458985B59}" type="pres">
      <dgm:prSet presAssocID="{94C54D2F-0440-40CF-A746-480C3624455A}" presName="composite" presStyleCnt="0"/>
      <dgm:spPr/>
    </dgm:pt>
    <dgm:pt modelId="{33CB611C-20AD-CD42-84D2-06C421215999}" type="pres">
      <dgm:prSet presAssocID="{94C54D2F-0440-40CF-A746-480C3624455A}" presName="background" presStyleLbl="node0" presStyleIdx="2" presStyleCnt="3"/>
      <dgm:spPr/>
    </dgm:pt>
    <dgm:pt modelId="{D60B654A-8DF2-E842-A621-545E35DB4F01}" type="pres">
      <dgm:prSet presAssocID="{94C54D2F-0440-40CF-A746-480C3624455A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30D98-23BD-964C-9E93-32BB6103E284}" type="pres">
      <dgm:prSet presAssocID="{94C54D2F-0440-40CF-A746-480C3624455A}" presName="hierChild2" presStyleCnt="0"/>
      <dgm:spPr/>
    </dgm:pt>
  </dgm:ptLst>
  <dgm:cxnLst>
    <dgm:cxn modelId="{E30EEA50-2EA1-441C-884E-8FBEA29CD059}" srcId="{D87791F4-4E71-48A5-8611-C2E3D239AEE2}" destId="{050EA794-9FFD-4B36-9A89-3B74DDD8374E}" srcOrd="0" destOrd="0" parTransId="{6C4C06B8-3A42-4BDD-96F0-FB7A66DDAC6D}" sibTransId="{0245ABA4-A4D6-44C0-B6A9-DA973A6694D3}"/>
    <dgm:cxn modelId="{EF5C9BE2-0104-A746-84D4-1A0954F32B9A}" type="presOf" srcId="{8E8CEC8F-0D3E-4B24-99F5-44D249877DA5}" destId="{F3407172-799A-FE45-A7C7-E30F91F032B9}" srcOrd="0" destOrd="0" presId="urn:microsoft.com/office/officeart/2005/8/layout/hierarchy1"/>
    <dgm:cxn modelId="{70216820-C23F-4845-A1C1-2DD65E818078}" srcId="{D87791F4-4E71-48A5-8611-C2E3D239AEE2}" destId="{94C54D2F-0440-40CF-A746-480C3624455A}" srcOrd="2" destOrd="0" parTransId="{EF9D6EA1-4BE4-4767-962B-C053CD0F891F}" sibTransId="{E2080ECB-369F-4805-861A-7BBCDD5D26D8}"/>
    <dgm:cxn modelId="{8034E858-8F35-5042-9757-19BFF0BE94CC}" type="presOf" srcId="{D87791F4-4E71-48A5-8611-C2E3D239AEE2}" destId="{C2235CD6-E09F-9E41-8199-B6274405697E}" srcOrd="0" destOrd="0" presId="urn:microsoft.com/office/officeart/2005/8/layout/hierarchy1"/>
    <dgm:cxn modelId="{9C2D8610-647F-624A-93FF-0B569A7B6DBC}" type="presOf" srcId="{050EA794-9FFD-4B36-9A89-3B74DDD8374E}" destId="{9E408236-3A4A-264F-B099-2787D60FDB1C}" srcOrd="0" destOrd="0" presId="urn:microsoft.com/office/officeart/2005/8/layout/hierarchy1"/>
    <dgm:cxn modelId="{7B849701-3BAE-4B49-89CF-912C19DD0E0E}" srcId="{D87791F4-4E71-48A5-8611-C2E3D239AEE2}" destId="{8E8CEC8F-0D3E-4B24-99F5-44D249877DA5}" srcOrd="1" destOrd="0" parTransId="{DB409ADD-F201-4EC6-859E-B100BE9C1347}" sibTransId="{E63EC666-F6F3-482B-9158-001FABFC8FF8}"/>
    <dgm:cxn modelId="{122E2D78-8D06-5C45-B94E-26122688BB0A}" type="presOf" srcId="{94C54D2F-0440-40CF-A746-480C3624455A}" destId="{D60B654A-8DF2-E842-A621-545E35DB4F01}" srcOrd="0" destOrd="0" presId="urn:microsoft.com/office/officeart/2005/8/layout/hierarchy1"/>
    <dgm:cxn modelId="{8D3563E7-8757-884E-9900-9C698891F19F}" type="presParOf" srcId="{C2235CD6-E09F-9E41-8199-B6274405697E}" destId="{E289436D-D6B1-8E41-B03F-241402FDBB7B}" srcOrd="0" destOrd="0" presId="urn:microsoft.com/office/officeart/2005/8/layout/hierarchy1"/>
    <dgm:cxn modelId="{45CA2211-BF28-0740-A3A8-70D9618AB44A}" type="presParOf" srcId="{E289436D-D6B1-8E41-B03F-241402FDBB7B}" destId="{9BCBAAB9-3953-BF49-8F0B-0EA8914394BF}" srcOrd="0" destOrd="0" presId="urn:microsoft.com/office/officeart/2005/8/layout/hierarchy1"/>
    <dgm:cxn modelId="{D1EF6DDA-47BA-3D45-90E8-667FC87B3D13}" type="presParOf" srcId="{9BCBAAB9-3953-BF49-8F0B-0EA8914394BF}" destId="{2A89C7B6-A867-394B-94E0-1159679F6A54}" srcOrd="0" destOrd="0" presId="urn:microsoft.com/office/officeart/2005/8/layout/hierarchy1"/>
    <dgm:cxn modelId="{23CEAD87-2B52-7542-BC0D-9B5B7EA74127}" type="presParOf" srcId="{9BCBAAB9-3953-BF49-8F0B-0EA8914394BF}" destId="{9E408236-3A4A-264F-B099-2787D60FDB1C}" srcOrd="1" destOrd="0" presId="urn:microsoft.com/office/officeart/2005/8/layout/hierarchy1"/>
    <dgm:cxn modelId="{1D28FE72-504A-4F44-8D35-EE4844C78547}" type="presParOf" srcId="{E289436D-D6B1-8E41-B03F-241402FDBB7B}" destId="{9F29F2B9-4477-E949-86EF-2FD43F8DE8C7}" srcOrd="1" destOrd="0" presId="urn:microsoft.com/office/officeart/2005/8/layout/hierarchy1"/>
    <dgm:cxn modelId="{1450CA44-3E3A-3D4E-A4FE-16D40C571752}" type="presParOf" srcId="{C2235CD6-E09F-9E41-8199-B6274405697E}" destId="{5B4EFBA6-5F95-1A46-94C2-38752950C2B5}" srcOrd="1" destOrd="0" presId="urn:microsoft.com/office/officeart/2005/8/layout/hierarchy1"/>
    <dgm:cxn modelId="{C7CBDCBD-C241-AD42-A0FB-6E029A02ED22}" type="presParOf" srcId="{5B4EFBA6-5F95-1A46-94C2-38752950C2B5}" destId="{BA36482F-C069-D44C-B85A-2AB1FB436664}" srcOrd="0" destOrd="0" presId="urn:microsoft.com/office/officeart/2005/8/layout/hierarchy1"/>
    <dgm:cxn modelId="{7656530D-91A3-E746-859C-EFEFCFA0C0C7}" type="presParOf" srcId="{BA36482F-C069-D44C-B85A-2AB1FB436664}" destId="{06C85F46-BEC9-C140-AD22-0691126F1124}" srcOrd="0" destOrd="0" presId="urn:microsoft.com/office/officeart/2005/8/layout/hierarchy1"/>
    <dgm:cxn modelId="{A9944B1C-7EBF-204D-87CB-B0E069D8456C}" type="presParOf" srcId="{BA36482F-C069-D44C-B85A-2AB1FB436664}" destId="{F3407172-799A-FE45-A7C7-E30F91F032B9}" srcOrd="1" destOrd="0" presId="urn:microsoft.com/office/officeart/2005/8/layout/hierarchy1"/>
    <dgm:cxn modelId="{379EEB20-AADB-3649-8AA6-9558A40EE557}" type="presParOf" srcId="{5B4EFBA6-5F95-1A46-94C2-38752950C2B5}" destId="{684B7A65-35A2-0449-BDDB-380FA3633AE8}" srcOrd="1" destOrd="0" presId="urn:microsoft.com/office/officeart/2005/8/layout/hierarchy1"/>
    <dgm:cxn modelId="{C0BD55E0-C20E-EB42-90E1-B13941500B53}" type="presParOf" srcId="{C2235CD6-E09F-9E41-8199-B6274405697E}" destId="{A2EA8D6F-D636-ED45-89A3-68DACFA1BC28}" srcOrd="2" destOrd="0" presId="urn:microsoft.com/office/officeart/2005/8/layout/hierarchy1"/>
    <dgm:cxn modelId="{CAA2A64D-505F-E546-9744-6B2DD5DCE729}" type="presParOf" srcId="{A2EA8D6F-D636-ED45-89A3-68DACFA1BC28}" destId="{F2D2E627-A811-5642-8937-218458985B59}" srcOrd="0" destOrd="0" presId="urn:microsoft.com/office/officeart/2005/8/layout/hierarchy1"/>
    <dgm:cxn modelId="{074C67F7-D4FC-1549-9942-B018EA0DC7B9}" type="presParOf" srcId="{F2D2E627-A811-5642-8937-218458985B59}" destId="{33CB611C-20AD-CD42-84D2-06C421215999}" srcOrd="0" destOrd="0" presId="urn:microsoft.com/office/officeart/2005/8/layout/hierarchy1"/>
    <dgm:cxn modelId="{2C29B67E-096E-0B42-95FA-E59AE2A4EC73}" type="presParOf" srcId="{F2D2E627-A811-5642-8937-218458985B59}" destId="{D60B654A-8DF2-E842-A621-545E35DB4F01}" srcOrd="1" destOrd="0" presId="urn:microsoft.com/office/officeart/2005/8/layout/hierarchy1"/>
    <dgm:cxn modelId="{9065366C-69E8-5144-B87A-C3CB3DD60AEE}" type="presParOf" srcId="{A2EA8D6F-D636-ED45-89A3-68DACFA1BC28}" destId="{4FF30D98-23BD-964C-9E93-32BB6103E2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F3D5DD-B0E5-4B68-8FA5-AA8BD8C1B72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8A8CE3-25F8-4308-A6E1-5FE00A7043CD}">
      <dgm:prSet/>
      <dgm:spPr/>
      <dgm:t>
        <a:bodyPr/>
        <a:lstStyle/>
        <a:p>
          <a:r>
            <a:rPr lang="es-ES" dirty="0"/>
            <a:t>Con los profesores</a:t>
          </a:r>
          <a:endParaRPr lang="en-US" dirty="0"/>
        </a:p>
      </dgm:t>
    </dgm:pt>
    <dgm:pt modelId="{CEA4AC44-3C05-47DF-A653-597FDB9088CA}" type="parTrans" cxnId="{4FE67E6A-558C-4D4F-A1ED-43127F759EAA}">
      <dgm:prSet/>
      <dgm:spPr/>
      <dgm:t>
        <a:bodyPr/>
        <a:lstStyle/>
        <a:p>
          <a:endParaRPr lang="en-US"/>
        </a:p>
      </dgm:t>
    </dgm:pt>
    <dgm:pt modelId="{5912974F-1EB3-473A-91E3-C0FC9E5F5E7D}" type="sibTrans" cxnId="{4FE67E6A-558C-4D4F-A1ED-43127F759EAA}">
      <dgm:prSet/>
      <dgm:spPr/>
      <dgm:t>
        <a:bodyPr/>
        <a:lstStyle/>
        <a:p>
          <a:endParaRPr lang="en-US"/>
        </a:p>
      </dgm:t>
    </dgm:pt>
    <dgm:pt modelId="{33DBE09F-2E04-4E5B-895B-69B1AAB8C0A4}">
      <dgm:prSet/>
      <dgm:spPr/>
      <dgm:t>
        <a:bodyPr/>
        <a:lstStyle/>
        <a:p>
          <a:r>
            <a:rPr lang="es-ES" dirty="0"/>
            <a:t>Con el equipo de Movilidad Entrante </a:t>
          </a:r>
          <a:endParaRPr lang="en-US" dirty="0"/>
        </a:p>
      </dgm:t>
    </dgm:pt>
    <dgm:pt modelId="{A70A1AE9-466E-49FC-9655-760A625782DF}" type="parTrans" cxnId="{507E1754-DE44-4601-B116-75A43BF12FE1}">
      <dgm:prSet/>
      <dgm:spPr/>
      <dgm:t>
        <a:bodyPr/>
        <a:lstStyle/>
        <a:p>
          <a:endParaRPr lang="en-US"/>
        </a:p>
      </dgm:t>
    </dgm:pt>
    <dgm:pt modelId="{37F9DF4C-9A49-48C9-A397-122D25FBE9A2}" type="sibTrans" cxnId="{507E1754-DE44-4601-B116-75A43BF12FE1}">
      <dgm:prSet/>
      <dgm:spPr/>
      <dgm:t>
        <a:bodyPr/>
        <a:lstStyle/>
        <a:p>
          <a:endParaRPr lang="en-US"/>
        </a:p>
      </dgm:t>
    </dgm:pt>
    <dgm:pt modelId="{4DFCF2A4-A32E-A743-B6DD-EC29FA477D7D}" type="pres">
      <dgm:prSet presAssocID="{97F3D5DD-B0E5-4B68-8FA5-AA8BD8C1B7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A0A8F7-7E58-B341-B70B-AD9A52C11A4F}" type="pres">
      <dgm:prSet presAssocID="{97F3D5DD-B0E5-4B68-8FA5-AA8BD8C1B72A}" presName="node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B7CEE7-1A3B-EA43-9A89-60DBE2BFA651}" type="pres">
      <dgm:prSet presAssocID="{97F3D5DD-B0E5-4B68-8FA5-AA8BD8C1B72A}" presName="sibTrans" presStyleLbl="bgShp" presStyleIdx="0" presStyleCnt="1"/>
      <dgm:spPr/>
      <dgm:t>
        <a:bodyPr/>
        <a:lstStyle/>
        <a:p>
          <a:endParaRPr lang="es-ES"/>
        </a:p>
      </dgm:t>
    </dgm:pt>
    <dgm:pt modelId="{91F2D311-C11E-9843-A0F8-21D4572DC41F}" type="pres">
      <dgm:prSet presAssocID="{97F3D5DD-B0E5-4B68-8FA5-AA8BD8C1B72A}" presName="node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AF7F11-0079-0944-892F-4DE5F5A3471F}" type="pres">
      <dgm:prSet presAssocID="{97F3D5DD-B0E5-4B68-8FA5-AA8BD8C1B72A}" presName="sp1" presStyleCnt="0"/>
      <dgm:spPr/>
    </dgm:pt>
    <dgm:pt modelId="{6267EF6D-1145-3741-86BB-18D7F5AEDDC4}" type="pres">
      <dgm:prSet presAssocID="{97F3D5DD-B0E5-4B68-8FA5-AA8BD8C1B72A}" presName="sp2" presStyleCnt="0"/>
      <dgm:spPr/>
    </dgm:pt>
  </dgm:ptLst>
  <dgm:cxnLst>
    <dgm:cxn modelId="{78DA16F3-47A2-AB48-88B0-2FABE170E732}" type="presOf" srcId="{0A8A8CE3-25F8-4308-A6E1-5FE00A7043CD}" destId="{FBA0A8F7-7E58-B341-B70B-AD9A52C11A4F}" srcOrd="0" destOrd="0" presId="urn:microsoft.com/office/officeart/2005/8/layout/cycle3"/>
    <dgm:cxn modelId="{69A666D8-8D5E-D54D-A509-A14D83178B0D}" type="presOf" srcId="{33DBE09F-2E04-4E5B-895B-69B1AAB8C0A4}" destId="{91F2D311-C11E-9843-A0F8-21D4572DC41F}" srcOrd="0" destOrd="0" presId="urn:microsoft.com/office/officeart/2005/8/layout/cycle3"/>
    <dgm:cxn modelId="{FD04C549-0A04-6F47-931F-4A1AF17E6889}" type="presOf" srcId="{5912974F-1EB3-473A-91E3-C0FC9E5F5E7D}" destId="{A0B7CEE7-1A3B-EA43-9A89-60DBE2BFA651}" srcOrd="0" destOrd="0" presId="urn:microsoft.com/office/officeart/2005/8/layout/cycle3"/>
    <dgm:cxn modelId="{5A1076B0-06D6-4748-8EE2-498877C70EA0}" type="presOf" srcId="{97F3D5DD-B0E5-4B68-8FA5-AA8BD8C1B72A}" destId="{4DFCF2A4-A32E-A743-B6DD-EC29FA477D7D}" srcOrd="0" destOrd="0" presId="urn:microsoft.com/office/officeart/2005/8/layout/cycle3"/>
    <dgm:cxn modelId="{4FE67E6A-558C-4D4F-A1ED-43127F759EAA}" srcId="{97F3D5DD-B0E5-4B68-8FA5-AA8BD8C1B72A}" destId="{0A8A8CE3-25F8-4308-A6E1-5FE00A7043CD}" srcOrd="0" destOrd="0" parTransId="{CEA4AC44-3C05-47DF-A653-597FDB9088CA}" sibTransId="{5912974F-1EB3-473A-91E3-C0FC9E5F5E7D}"/>
    <dgm:cxn modelId="{507E1754-DE44-4601-B116-75A43BF12FE1}" srcId="{97F3D5DD-B0E5-4B68-8FA5-AA8BD8C1B72A}" destId="{33DBE09F-2E04-4E5B-895B-69B1AAB8C0A4}" srcOrd="1" destOrd="0" parTransId="{A70A1AE9-466E-49FC-9655-760A625782DF}" sibTransId="{37F9DF4C-9A49-48C9-A397-122D25FBE9A2}"/>
    <dgm:cxn modelId="{38AFD285-5416-8347-AD17-A78C5705CD31}" type="presParOf" srcId="{4DFCF2A4-A32E-A743-B6DD-EC29FA477D7D}" destId="{FBA0A8F7-7E58-B341-B70B-AD9A52C11A4F}" srcOrd="0" destOrd="0" presId="urn:microsoft.com/office/officeart/2005/8/layout/cycle3"/>
    <dgm:cxn modelId="{4DC26B66-D985-244F-AB20-73FA78E8C44F}" type="presParOf" srcId="{4DFCF2A4-A32E-A743-B6DD-EC29FA477D7D}" destId="{A0B7CEE7-1A3B-EA43-9A89-60DBE2BFA651}" srcOrd="1" destOrd="0" presId="urn:microsoft.com/office/officeart/2005/8/layout/cycle3"/>
    <dgm:cxn modelId="{441D98A4-F2A5-3C4E-A7D2-D933A2C45BB6}" type="presParOf" srcId="{4DFCF2A4-A32E-A743-B6DD-EC29FA477D7D}" destId="{91F2D311-C11E-9843-A0F8-21D4572DC41F}" srcOrd="2" destOrd="0" presId="urn:microsoft.com/office/officeart/2005/8/layout/cycle3"/>
    <dgm:cxn modelId="{ED9438CB-0703-0A49-9778-692574D16ECE}" type="presParOf" srcId="{4DFCF2A4-A32E-A743-B6DD-EC29FA477D7D}" destId="{E2AF7F11-0079-0944-892F-4DE5F5A3471F}" srcOrd="3" destOrd="0" presId="urn:microsoft.com/office/officeart/2005/8/layout/cycle3"/>
    <dgm:cxn modelId="{1F21B998-6A69-614F-91F8-178EC3553C5A}" type="presParOf" srcId="{4DFCF2A4-A32E-A743-B6DD-EC29FA477D7D}" destId="{6267EF6D-1145-3741-86BB-18D7F5AEDDC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131CE-7919-4316-A227-51A84C9EBE01}">
      <dsp:nvSpPr>
        <dsp:cNvPr id="0" name=""/>
        <dsp:cNvSpPr/>
      </dsp:nvSpPr>
      <dsp:spPr>
        <a:xfrm>
          <a:off x="0" y="689"/>
          <a:ext cx="6797675" cy="16138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92308-7572-45E3-A4DE-69F33E7C66FA}">
      <dsp:nvSpPr>
        <dsp:cNvPr id="0" name=""/>
        <dsp:cNvSpPr/>
      </dsp:nvSpPr>
      <dsp:spPr>
        <a:xfrm>
          <a:off x="488194" y="363809"/>
          <a:ext cx="887626" cy="887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44848-7CD1-48B8-B872-9CD92B4DC2C0}">
      <dsp:nvSpPr>
        <dsp:cNvPr id="0" name=""/>
        <dsp:cNvSpPr/>
      </dsp:nvSpPr>
      <dsp:spPr>
        <a:xfrm>
          <a:off x="1864015" y="689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/>
            <a:t>Se entrega para la firma en la ventanilla del </a:t>
          </a:r>
          <a:r>
            <a:rPr lang="es-ES" sz="1900" b="1" kern="1200"/>
            <a:t>Centro Internacional </a:t>
          </a:r>
          <a:r>
            <a:rPr lang="es-ES" sz="1900" kern="1200"/>
            <a:t>(Avenida Ciudad Jardín, 20/22, Metro Gran Plaza; </a:t>
          </a:r>
          <a:r>
            <a:rPr lang="es-ES" sz="1900" kern="1200" smtClean="0"/>
            <a:t>incoming@us.es). </a:t>
          </a:r>
          <a:endParaRPr lang="en-US" sz="1900" kern="1200"/>
        </a:p>
      </dsp:txBody>
      <dsp:txXfrm>
        <a:off x="1864015" y="689"/>
        <a:ext cx="4933659" cy="1613866"/>
      </dsp:txXfrm>
    </dsp:sp>
    <dsp:sp modelId="{F992A181-9931-4F2C-9E36-646A327ED424}">
      <dsp:nvSpPr>
        <dsp:cNvPr id="0" name=""/>
        <dsp:cNvSpPr/>
      </dsp:nvSpPr>
      <dsp:spPr>
        <a:xfrm>
          <a:off x="0" y="2018022"/>
          <a:ext cx="6797675" cy="16138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0E005-73EA-4147-B5D2-10AA8764F809}">
      <dsp:nvSpPr>
        <dsp:cNvPr id="0" name=""/>
        <dsp:cNvSpPr/>
      </dsp:nvSpPr>
      <dsp:spPr>
        <a:xfrm>
          <a:off x="488194" y="2381142"/>
          <a:ext cx="887626" cy="887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3D7B6-DA1F-4D1F-A595-71C50A2733D8}">
      <dsp:nvSpPr>
        <dsp:cNvPr id="0" name=""/>
        <dsp:cNvSpPr/>
      </dsp:nvSpPr>
      <dsp:spPr>
        <a:xfrm>
          <a:off x="1864015" y="2018022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Atención CITA PREVIA: </a:t>
          </a:r>
          <a:r>
            <a:rPr lang="es-ES" sz="1900" kern="1200" dirty="0">
              <a:hlinkClick xmlns:r="http://schemas.openxmlformats.org/officeDocument/2006/relationships" r:id="rId7"/>
            </a:rPr>
            <a:t>https://institucional.us.es/cprevias/index.php</a:t>
          </a:r>
          <a:endParaRPr lang="en-US" sz="1900" kern="1200" dirty="0"/>
        </a:p>
      </dsp:txBody>
      <dsp:txXfrm>
        <a:off x="1864015" y="2018022"/>
        <a:ext cx="4933659" cy="1613866"/>
      </dsp:txXfrm>
    </dsp:sp>
    <dsp:sp modelId="{117F5C3E-D4FB-4250-B77E-FD43E22F1517}">
      <dsp:nvSpPr>
        <dsp:cNvPr id="0" name=""/>
        <dsp:cNvSpPr/>
      </dsp:nvSpPr>
      <dsp:spPr>
        <a:xfrm>
          <a:off x="0" y="4035355"/>
          <a:ext cx="6797675" cy="16138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F79DD-6A79-4F42-9158-92EEADC10B07}">
      <dsp:nvSpPr>
        <dsp:cNvPr id="0" name=""/>
        <dsp:cNvSpPr/>
      </dsp:nvSpPr>
      <dsp:spPr>
        <a:xfrm>
          <a:off x="488194" y="4398475"/>
          <a:ext cx="887626" cy="887626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5C079-5828-41C2-8A73-D8937AE39781}">
      <dsp:nvSpPr>
        <dsp:cNvPr id="0" name=""/>
        <dsp:cNvSpPr/>
      </dsp:nvSpPr>
      <dsp:spPr>
        <a:xfrm>
          <a:off x="1864015" y="4035355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/>
            <a:t>Antes de volver a vuestra universidad tendréis que volver para la firma de salida</a:t>
          </a:r>
          <a:endParaRPr lang="en-US" sz="1900" kern="1200"/>
        </a:p>
      </dsp:txBody>
      <dsp:txXfrm>
        <a:off x="1864015" y="4035355"/>
        <a:ext cx="4933659" cy="1613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24223-9220-467B-BBDF-8FB3CDE332DC}">
      <dsp:nvSpPr>
        <dsp:cNvPr id="0" name=""/>
        <dsp:cNvSpPr/>
      </dsp:nvSpPr>
      <dsp:spPr>
        <a:xfrm>
          <a:off x="0" y="7168"/>
          <a:ext cx="6797675" cy="7909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5CDEB-0D15-4F56-8722-FB53706C1A8B}">
      <dsp:nvSpPr>
        <dsp:cNvPr id="0" name=""/>
        <dsp:cNvSpPr/>
      </dsp:nvSpPr>
      <dsp:spPr>
        <a:xfrm>
          <a:off x="239264" y="185133"/>
          <a:ext cx="435452" cy="43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36C43-89DA-4800-9445-81B5B46DA8CD}">
      <dsp:nvSpPr>
        <dsp:cNvPr id="0" name=""/>
        <dsp:cNvSpPr/>
      </dsp:nvSpPr>
      <dsp:spPr>
        <a:xfrm>
          <a:off x="913981" y="7168"/>
          <a:ext cx="5801578" cy="93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05" tIns="99405" rIns="99405" bIns="99405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/>
            <a:t>Toda</a:t>
          </a:r>
          <a:r>
            <a:rPr lang="de-DE" sz="1400" kern="1200" dirty="0"/>
            <a:t> la </a:t>
          </a:r>
          <a:r>
            <a:rPr lang="de-DE" sz="1400" kern="1200" dirty="0" err="1"/>
            <a:t>documentación</a:t>
          </a:r>
          <a:r>
            <a:rPr lang="de-DE" sz="1400" kern="1200" dirty="0"/>
            <a:t> </a:t>
          </a:r>
          <a:r>
            <a:rPr lang="de-DE" sz="1400" kern="1200" dirty="0" err="1"/>
            <a:t>académica</a:t>
          </a:r>
          <a:r>
            <a:rPr lang="de-DE" sz="1400" kern="1200" dirty="0"/>
            <a:t> de </a:t>
          </a:r>
          <a:r>
            <a:rPr lang="de-DE" sz="1400" kern="1200" dirty="0" err="1"/>
            <a:t>Filología</a:t>
          </a:r>
          <a:r>
            <a:rPr lang="de-DE" sz="1400" kern="1200" dirty="0"/>
            <a:t> se </a:t>
          </a:r>
          <a:r>
            <a:rPr lang="de-DE" sz="1400" kern="1200" dirty="0" err="1"/>
            <a:t>entrega</a:t>
          </a:r>
          <a:r>
            <a:rPr lang="de-DE" sz="1400" kern="1200" dirty="0"/>
            <a:t> en la </a:t>
          </a:r>
          <a:r>
            <a:rPr lang="de-DE" sz="1400" kern="1200" dirty="0" err="1"/>
            <a:t>ventanilla</a:t>
          </a:r>
          <a:r>
            <a:rPr lang="de-DE" sz="1400" kern="1200" dirty="0"/>
            <a:t> Erasmus de la </a:t>
          </a:r>
          <a:r>
            <a:rPr lang="de-DE" sz="1400" kern="1200" dirty="0" err="1"/>
            <a:t>facultad</a:t>
          </a:r>
          <a:r>
            <a:rPr lang="de-DE" sz="1400" kern="1200" dirty="0"/>
            <a:t> </a:t>
          </a:r>
          <a:r>
            <a:rPr lang="de-DE" sz="1400" kern="1200" dirty="0" err="1"/>
            <a:t>para</a:t>
          </a:r>
          <a:r>
            <a:rPr lang="de-DE" sz="1400" kern="1200" dirty="0"/>
            <a:t> la </a:t>
          </a:r>
          <a:r>
            <a:rPr lang="de-DE" sz="1400" kern="1200" dirty="0" err="1"/>
            <a:t>firma</a:t>
          </a:r>
          <a:r>
            <a:rPr lang="de-DE" sz="1400" kern="1200"/>
            <a:t> de la responsable de </a:t>
          </a:r>
          <a:r>
            <a:rPr lang="de-DE" sz="1400" kern="1200" dirty="0" err="1"/>
            <a:t>Relaciones</a:t>
          </a:r>
          <a:r>
            <a:rPr lang="de-DE" sz="1400" kern="1200" dirty="0"/>
            <a:t> </a:t>
          </a:r>
          <a:r>
            <a:rPr lang="de-DE" sz="1400" kern="1200" dirty="0" err="1"/>
            <a:t>Internacionales</a:t>
          </a:r>
          <a:r>
            <a:rPr lang="de-DE" sz="1400" kern="1200" dirty="0"/>
            <a:t> y </a:t>
          </a:r>
          <a:r>
            <a:rPr lang="de-DE" sz="1400" kern="1200" dirty="0" err="1"/>
            <a:t>el</a:t>
          </a:r>
          <a:r>
            <a:rPr lang="de-DE" sz="1400" kern="1200" dirty="0"/>
            <a:t> </a:t>
          </a:r>
          <a:r>
            <a:rPr lang="de-DE" sz="1400" kern="1200" dirty="0" err="1"/>
            <a:t>sello</a:t>
          </a:r>
          <a:r>
            <a:rPr lang="de-DE" sz="1400" kern="1200" dirty="0"/>
            <a:t> (</a:t>
          </a:r>
          <a:r>
            <a:rPr lang="de-DE" sz="1400" kern="1200" dirty="0">
              <a:hlinkClick xmlns:r="http://schemas.openxmlformats.org/officeDocument/2006/relationships" r:id="rId5"/>
            </a:rPr>
            <a:t>filologiainternacional@us.es</a:t>
          </a:r>
          <a:r>
            <a:rPr lang="de-DE" sz="1400" kern="1200" dirty="0"/>
            <a:t>). </a:t>
          </a:r>
          <a:r>
            <a:rPr lang="de-DE" sz="1400" b="1" kern="1200" dirty="0"/>
            <a:t>MARTES Y JUEVES 11-13 HORAS</a:t>
          </a:r>
          <a:endParaRPr lang="en-US" sz="1400" kern="1200" dirty="0"/>
        </a:p>
      </dsp:txBody>
      <dsp:txXfrm>
        <a:off x="913981" y="7168"/>
        <a:ext cx="5801578" cy="939262"/>
      </dsp:txXfrm>
    </dsp:sp>
    <dsp:sp modelId="{FF11C671-104D-47FB-AC2E-DD0A33527786}">
      <dsp:nvSpPr>
        <dsp:cNvPr id="0" name=""/>
        <dsp:cNvSpPr/>
      </dsp:nvSpPr>
      <dsp:spPr>
        <a:xfrm>
          <a:off x="0" y="1181246"/>
          <a:ext cx="6797675" cy="7909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843FE-5820-41F3-AAB5-009340451790}">
      <dsp:nvSpPr>
        <dsp:cNvPr id="0" name=""/>
        <dsp:cNvSpPr/>
      </dsp:nvSpPr>
      <dsp:spPr>
        <a:xfrm>
          <a:off x="239264" y="1359212"/>
          <a:ext cx="435452" cy="43502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A99D7-A44E-4DB5-9243-524A94DD39A6}">
      <dsp:nvSpPr>
        <dsp:cNvPr id="0" name=""/>
        <dsp:cNvSpPr/>
      </dsp:nvSpPr>
      <dsp:spPr>
        <a:xfrm>
          <a:off x="913981" y="1181246"/>
          <a:ext cx="5801578" cy="93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05" tIns="99405" rIns="99405" bIns="99405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/>
            <a:t>Cita</a:t>
          </a:r>
          <a:r>
            <a:rPr lang="de-DE" sz="1400" kern="1200" dirty="0"/>
            <a:t> </a:t>
          </a:r>
          <a:r>
            <a:rPr lang="de-DE" sz="1400" kern="1200" dirty="0" err="1"/>
            <a:t>previa</a:t>
          </a:r>
          <a:r>
            <a:rPr lang="de-DE" sz="1400" kern="1200" dirty="0"/>
            <a:t>: </a:t>
          </a:r>
          <a:r>
            <a:rPr lang="de-DE" sz="1400" kern="1200" dirty="0">
              <a:hlinkClick xmlns:r="http://schemas.openxmlformats.org/officeDocument/2006/relationships" r:id="rId8"/>
            </a:rPr>
            <a:t>https://institucional.us.es/cprevias/citaPrevia.php</a:t>
          </a:r>
          <a:r>
            <a:rPr lang="de-DE" sz="1400" kern="1200" dirty="0"/>
            <a:t> </a:t>
          </a:r>
          <a:endParaRPr lang="en-US" sz="1400" kern="1200" dirty="0"/>
        </a:p>
      </dsp:txBody>
      <dsp:txXfrm>
        <a:off x="913981" y="1181246"/>
        <a:ext cx="5801578" cy="939262"/>
      </dsp:txXfrm>
    </dsp:sp>
    <dsp:sp modelId="{79A47D0B-A37D-4F13-81A1-EB025D1A51F3}">
      <dsp:nvSpPr>
        <dsp:cNvPr id="0" name=""/>
        <dsp:cNvSpPr/>
      </dsp:nvSpPr>
      <dsp:spPr>
        <a:xfrm>
          <a:off x="0" y="2355324"/>
          <a:ext cx="6797675" cy="7909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FFF7A-F5FF-4D28-94F7-FD65246C545B}">
      <dsp:nvSpPr>
        <dsp:cNvPr id="0" name=""/>
        <dsp:cNvSpPr/>
      </dsp:nvSpPr>
      <dsp:spPr>
        <a:xfrm>
          <a:off x="239264" y="2533290"/>
          <a:ext cx="435452" cy="4350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FAE3D-DE8C-4325-9046-7437A74F7F7D}">
      <dsp:nvSpPr>
        <dsp:cNvPr id="0" name=""/>
        <dsp:cNvSpPr/>
      </dsp:nvSpPr>
      <dsp:spPr>
        <a:xfrm>
          <a:off x="913981" y="2355324"/>
          <a:ext cx="5801578" cy="93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05" tIns="99405" rIns="99405" bIns="99405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/>
            <a:t>IMPORTANTE: El profesor de contacto Erasmus no firma el acuerdo de estudio (learning agreement)</a:t>
          </a:r>
          <a:endParaRPr lang="en-US" sz="1400" kern="1200"/>
        </a:p>
      </dsp:txBody>
      <dsp:txXfrm>
        <a:off x="913981" y="2355324"/>
        <a:ext cx="5801578" cy="939262"/>
      </dsp:txXfrm>
    </dsp:sp>
    <dsp:sp modelId="{664D233D-EFD9-44D8-B8AB-42A26CA522FF}">
      <dsp:nvSpPr>
        <dsp:cNvPr id="0" name=""/>
        <dsp:cNvSpPr/>
      </dsp:nvSpPr>
      <dsp:spPr>
        <a:xfrm>
          <a:off x="0" y="3529402"/>
          <a:ext cx="6797675" cy="7909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11772-9FE5-405B-8195-D06FFB31B074}">
      <dsp:nvSpPr>
        <dsp:cNvPr id="0" name=""/>
        <dsp:cNvSpPr/>
      </dsp:nvSpPr>
      <dsp:spPr>
        <a:xfrm>
          <a:off x="239264" y="3707368"/>
          <a:ext cx="435452" cy="43502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74203-E1AF-45D6-88C0-9BBD3950C1A7}">
      <dsp:nvSpPr>
        <dsp:cNvPr id="0" name=""/>
        <dsp:cNvSpPr/>
      </dsp:nvSpPr>
      <dsp:spPr>
        <a:xfrm>
          <a:off x="913981" y="3529402"/>
          <a:ext cx="5801578" cy="93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05" tIns="99405" rIns="99405" bIns="99405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/>
            <a:t>Secretaría</a:t>
          </a:r>
          <a:r>
            <a:rPr lang="de-DE" sz="1400" kern="1200"/>
            <a:t>: disponibilidad de plazas, grupo asignado, matrícula, etc. </a:t>
          </a:r>
          <a:endParaRPr lang="en-US" sz="1400" kern="1200"/>
        </a:p>
      </dsp:txBody>
      <dsp:txXfrm>
        <a:off x="913981" y="3529402"/>
        <a:ext cx="5801578" cy="939262"/>
      </dsp:txXfrm>
    </dsp:sp>
    <dsp:sp modelId="{906DB6B8-A78E-4F8A-A104-C16EB774D22D}">
      <dsp:nvSpPr>
        <dsp:cNvPr id="0" name=""/>
        <dsp:cNvSpPr/>
      </dsp:nvSpPr>
      <dsp:spPr>
        <a:xfrm>
          <a:off x="0" y="4703481"/>
          <a:ext cx="6797675" cy="7909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EB2C5-92F0-4A0C-B035-7043274E4505}">
      <dsp:nvSpPr>
        <dsp:cNvPr id="0" name=""/>
        <dsp:cNvSpPr/>
      </dsp:nvSpPr>
      <dsp:spPr>
        <a:xfrm>
          <a:off x="239264" y="4881446"/>
          <a:ext cx="435452" cy="43502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F8C6C-5941-4B2C-9AF0-46C244FDD914}">
      <dsp:nvSpPr>
        <dsp:cNvPr id="0" name=""/>
        <dsp:cNvSpPr/>
      </dsp:nvSpPr>
      <dsp:spPr>
        <a:xfrm>
          <a:off x="913981" y="4703481"/>
          <a:ext cx="5801578" cy="93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05" tIns="99405" rIns="99405" bIns="99405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/>
            <a:t>Nivel de lengua recomendado y programas de las asignaturas</a:t>
          </a:r>
          <a:r>
            <a:rPr lang="de-DE" sz="1400" kern="1200"/>
            <a:t>: consultar la Guía en nuestra web de movilidad entrante (asesoramiento a la coordinadora de movilidad entrante o a los profesores de las asignaturas). </a:t>
          </a:r>
          <a:endParaRPr lang="en-US" sz="1400" kern="1200"/>
        </a:p>
      </dsp:txBody>
      <dsp:txXfrm>
        <a:off x="913981" y="4703481"/>
        <a:ext cx="5801578" cy="9392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F93B7-6134-44FF-AB11-E4EEEAF69292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9E95E-B8D7-479F-8D11-2AE691629614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0EAE6-7441-41DC-95AE-A51255E675E8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/>
            <a:t>Listado disponible en la web de Movilidad Entrante</a:t>
          </a:r>
          <a:endParaRPr lang="en-US" sz="2500" kern="1200"/>
        </a:p>
      </dsp:txBody>
      <dsp:txXfrm>
        <a:off x="1507738" y="707092"/>
        <a:ext cx="9007861" cy="1305401"/>
      </dsp:txXfrm>
    </dsp:sp>
    <dsp:sp modelId="{3BDBA560-EAE2-4A57-8A4B-702D99047172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19A6C-1748-41B4-9A04-861DDEA95362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64036-F38C-4AE0-ACE5-5686A2B56421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>
              <a:hlinkClick xmlns:r="http://schemas.openxmlformats.org/officeDocument/2006/relationships" r:id="rId6"/>
            </a:rPr>
            <a:t>http://filologia.us.es/movilidad</a:t>
          </a:r>
          <a:endParaRPr lang="en-US" sz="2500" kern="1200"/>
        </a:p>
      </dsp:txBody>
      <dsp:txXfrm>
        <a:off x="1507738" y="2338844"/>
        <a:ext cx="9007861" cy="1305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2037A-1617-3B4B-B788-513438EA9498}">
      <dsp:nvSpPr>
        <dsp:cNvPr id="0" name=""/>
        <dsp:cNvSpPr/>
      </dsp:nvSpPr>
      <dsp:spPr>
        <a:xfrm>
          <a:off x="0" y="41065"/>
          <a:ext cx="10515600" cy="2069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/>
            <a:t>Cuatrimestrales: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/>
            <a:t> Alumnos curso entero y de solo un </a:t>
          </a:r>
          <a:r>
            <a:rPr lang="es-ES" sz="3800" kern="1200" dirty="0" err="1"/>
            <a:t>cuatrimeste</a:t>
          </a:r>
          <a:r>
            <a:rPr lang="es-ES" sz="3800" kern="1200" dirty="0"/>
            <a:t>.</a:t>
          </a:r>
        </a:p>
      </dsp:txBody>
      <dsp:txXfrm>
        <a:off x="101039" y="142104"/>
        <a:ext cx="10313522" cy="1867725"/>
      </dsp:txXfrm>
    </dsp:sp>
    <dsp:sp modelId="{BF1E00CF-7772-754E-931C-B132B1DB159D}">
      <dsp:nvSpPr>
        <dsp:cNvPr id="0" name=""/>
        <dsp:cNvSpPr/>
      </dsp:nvSpPr>
      <dsp:spPr>
        <a:xfrm>
          <a:off x="0" y="2240469"/>
          <a:ext cx="10515600" cy="2069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b="1" kern="1200" dirty="0"/>
            <a:t>Anuales: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/>
            <a:t> solo alumnos de curso entero</a:t>
          </a:r>
        </a:p>
      </dsp:txBody>
      <dsp:txXfrm>
        <a:off x="101039" y="2341508"/>
        <a:ext cx="10313522" cy="18677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1BF39-4D1D-B941-9DB5-7C6C9B6D96A9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C82CE-612B-7B42-88AE-62984BBA3DE8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/>
            <a:t>Periodo de prueba: 1 semana</a:t>
          </a:r>
          <a:endParaRPr lang="en-US" sz="3100" kern="1200"/>
        </a:p>
      </dsp:txBody>
      <dsp:txXfrm>
        <a:off x="378614" y="886531"/>
        <a:ext cx="2810360" cy="1744948"/>
      </dsp:txXfrm>
    </dsp:sp>
    <dsp:sp modelId="{BA06CE76-146D-9547-B190-F0B4F329B71F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05D27-6A7A-B540-8FB7-17033EC90E6A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/>
            <a:t>Asesoramiento</a:t>
          </a:r>
          <a:endParaRPr lang="en-US" sz="3100" kern="1200"/>
        </a:p>
      </dsp:txBody>
      <dsp:txXfrm>
        <a:off x="3946203" y="886531"/>
        <a:ext cx="2810360" cy="1744948"/>
      </dsp:txXfrm>
    </dsp:sp>
    <dsp:sp modelId="{79821286-CACD-0546-BD76-5229562C5B0F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61452-5834-A74F-8B2A-C9706FE95A17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/>
            <a:t>¡Hablen con los profesores!</a:t>
          </a:r>
          <a:endParaRPr lang="en-US" sz="3100" kern="1200"/>
        </a:p>
      </dsp:txBody>
      <dsp:txXfrm>
        <a:off x="7513791" y="886531"/>
        <a:ext cx="2810360" cy="1744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6E10D-694B-4185-AA91-324D9A373B74}">
      <dsp:nvSpPr>
        <dsp:cNvPr id="0" name=""/>
        <dsp:cNvSpPr/>
      </dsp:nvSpPr>
      <dsp:spPr>
        <a:xfrm>
          <a:off x="0" y="671"/>
          <a:ext cx="5861090" cy="1571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B0DD7-D379-4D86-B7A8-C203ED1D50F9}">
      <dsp:nvSpPr>
        <dsp:cNvPr id="0" name=""/>
        <dsp:cNvSpPr/>
      </dsp:nvSpPr>
      <dsp:spPr>
        <a:xfrm>
          <a:off x="475513" y="354359"/>
          <a:ext cx="864569" cy="8645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DB944-7ED2-4204-8896-601C1E5E0141}">
      <dsp:nvSpPr>
        <dsp:cNvPr id="0" name=""/>
        <dsp:cNvSpPr/>
      </dsp:nvSpPr>
      <dsp:spPr>
        <a:xfrm>
          <a:off x="1815596" y="671"/>
          <a:ext cx="4045493" cy="157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364" tIns="166364" rIns="166364" bIns="166364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/>
            <a:t>¿Puedo seguir las clases?</a:t>
          </a:r>
          <a:endParaRPr lang="en-US" sz="2500" kern="1200"/>
        </a:p>
      </dsp:txBody>
      <dsp:txXfrm>
        <a:off x="1815596" y="671"/>
        <a:ext cx="4045493" cy="1571944"/>
      </dsp:txXfrm>
    </dsp:sp>
    <dsp:sp modelId="{74223C97-29CB-4E3D-96CE-6968A8E50D67}">
      <dsp:nvSpPr>
        <dsp:cNvPr id="0" name=""/>
        <dsp:cNvSpPr/>
      </dsp:nvSpPr>
      <dsp:spPr>
        <a:xfrm>
          <a:off x="0" y="1965602"/>
          <a:ext cx="5861090" cy="1571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A1BD7-304E-4421-A490-B52EA43CEA10}">
      <dsp:nvSpPr>
        <dsp:cNvPr id="0" name=""/>
        <dsp:cNvSpPr/>
      </dsp:nvSpPr>
      <dsp:spPr>
        <a:xfrm>
          <a:off x="475513" y="2319290"/>
          <a:ext cx="864569" cy="8645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6706E-0F0B-46A2-A83F-8A72A1A6957B}">
      <dsp:nvSpPr>
        <dsp:cNvPr id="0" name=""/>
        <dsp:cNvSpPr/>
      </dsp:nvSpPr>
      <dsp:spPr>
        <a:xfrm>
          <a:off x="1815596" y="1965602"/>
          <a:ext cx="4045493" cy="157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364" tIns="166364" rIns="166364" bIns="166364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/>
            <a:t>¿Tengo los conocimientos suficientes?</a:t>
          </a:r>
          <a:endParaRPr lang="en-US" sz="2500" kern="1200"/>
        </a:p>
      </dsp:txBody>
      <dsp:txXfrm>
        <a:off x="1815596" y="1965602"/>
        <a:ext cx="4045493" cy="1571944"/>
      </dsp:txXfrm>
    </dsp:sp>
    <dsp:sp modelId="{A69D8704-557C-4B1E-AB6E-1A6C1F19E3F4}">
      <dsp:nvSpPr>
        <dsp:cNvPr id="0" name=""/>
        <dsp:cNvSpPr/>
      </dsp:nvSpPr>
      <dsp:spPr>
        <a:xfrm>
          <a:off x="0" y="3930533"/>
          <a:ext cx="5861090" cy="1571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7A251-2694-40D4-875F-4481BFE455C1}">
      <dsp:nvSpPr>
        <dsp:cNvPr id="0" name=""/>
        <dsp:cNvSpPr/>
      </dsp:nvSpPr>
      <dsp:spPr>
        <a:xfrm>
          <a:off x="475513" y="4284221"/>
          <a:ext cx="864569" cy="8645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8A60A-30EA-4057-B1B0-FD7F907635C7}">
      <dsp:nvSpPr>
        <dsp:cNvPr id="0" name=""/>
        <dsp:cNvSpPr/>
      </dsp:nvSpPr>
      <dsp:spPr>
        <a:xfrm>
          <a:off x="1815596" y="3930533"/>
          <a:ext cx="4045493" cy="157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364" tIns="166364" rIns="166364" bIns="166364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¡Hablen con el profesorado!</a:t>
          </a:r>
          <a:endParaRPr lang="en-US" sz="2500" kern="1200" dirty="0"/>
        </a:p>
      </dsp:txBody>
      <dsp:txXfrm>
        <a:off x="1815596" y="3930533"/>
        <a:ext cx="4045493" cy="15719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BB1A2-AA98-2C4C-B6AB-66F85C0AB98C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F02F5-FAD3-5940-BD7B-8D504F8076D6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/>
            <a:t>Español o cualquier otro idioma</a:t>
          </a:r>
          <a:endParaRPr lang="en-US" sz="2800" kern="1200"/>
        </a:p>
      </dsp:txBody>
      <dsp:txXfrm>
        <a:off x="398656" y="1088253"/>
        <a:ext cx="2959127" cy="1837317"/>
      </dsp:txXfrm>
    </dsp:sp>
    <dsp:sp modelId="{1C363A2F-E390-7C4D-8330-31F73B92C694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781B6-9BF8-F841-8D73-241C1BBB7758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/>
            <a:t>Gratuitas </a:t>
          </a:r>
          <a:endParaRPr lang="en-US" sz="2800" kern="1200"/>
        </a:p>
      </dsp:txBody>
      <dsp:txXfrm>
        <a:off x="4155097" y="1088253"/>
        <a:ext cx="2959127" cy="1837317"/>
      </dsp:txXfrm>
    </dsp:sp>
    <dsp:sp modelId="{6011B97C-033B-A84E-89D5-B1868FAD7BE3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2161D-92C7-F143-BFDD-FFBE6D09324A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/>
            <a:t>Matrícula a través del Instituto de Idiomas directamente.</a:t>
          </a:r>
          <a:endParaRPr lang="en-US" sz="2800" kern="1200"/>
        </a:p>
      </dsp:txBody>
      <dsp:txXfrm>
        <a:off x="7911539" y="1088253"/>
        <a:ext cx="2959127" cy="18373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9C7B6-A867-394B-94E0-1159679F6A54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408236-3A4A-264F-B099-2787D60FDB1C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/>
            <a:t>Contenidos y temario</a:t>
          </a:r>
          <a:endParaRPr lang="en-US" sz="2400" kern="1200"/>
        </a:p>
      </dsp:txBody>
      <dsp:txXfrm>
        <a:off x="383617" y="1447754"/>
        <a:ext cx="2847502" cy="1768010"/>
      </dsp:txXfrm>
    </dsp:sp>
    <dsp:sp modelId="{06C85F46-BEC9-C140-AD22-0691126F1124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407172-799A-FE45-A7C7-E30F91F032B9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/>
            <a:t>Lecturas obligatorias y bibliografía</a:t>
          </a:r>
          <a:endParaRPr lang="en-US" sz="2400" kern="1200"/>
        </a:p>
      </dsp:txBody>
      <dsp:txXfrm>
        <a:off x="3998355" y="1447754"/>
        <a:ext cx="2847502" cy="1768010"/>
      </dsp:txXfrm>
    </dsp:sp>
    <dsp:sp modelId="{33CB611C-20AD-CD42-84D2-06C421215999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0B654A-8DF2-E842-A621-545E35DB4F01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/>
            <a:t>Evaluación (tipos/modalidades)</a:t>
          </a:r>
          <a:endParaRPr lang="en-US" sz="2400" kern="1200"/>
        </a:p>
      </dsp:txBody>
      <dsp:txXfrm>
        <a:off x="7613092" y="1447754"/>
        <a:ext cx="2847502" cy="17680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7CEE7-1A3B-EA43-9A89-60DBE2BFA651}">
      <dsp:nvSpPr>
        <dsp:cNvPr id="0" name=""/>
        <dsp:cNvSpPr/>
      </dsp:nvSpPr>
      <dsp:spPr>
        <a:xfrm>
          <a:off x="2890258" y="-192945"/>
          <a:ext cx="4735082" cy="4735082"/>
        </a:xfrm>
        <a:prstGeom prst="circularArrow">
          <a:avLst>
            <a:gd name="adj1" fmla="val 5310"/>
            <a:gd name="adj2" fmla="val 343918"/>
            <a:gd name="adj3" fmla="val 12695751"/>
            <a:gd name="adj4" fmla="val 18075192"/>
            <a:gd name="adj5" fmla="val 6195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0A8F7-7E58-B341-B70B-AD9A52C11A4F}">
      <dsp:nvSpPr>
        <dsp:cNvPr id="0" name=""/>
        <dsp:cNvSpPr/>
      </dsp:nvSpPr>
      <dsp:spPr>
        <a:xfrm>
          <a:off x="3691318" y="0"/>
          <a:ext cx="3132963" cy="1566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Con los profesores</a:t>
          </a:r>
          <a:endParaRPr lang="en-US" sz="2800" kern="1200" dirty="0"/>
        </a:p>
      </dsp:txBody>
      <dsp:txXfrm>
        <a:off x="3767787" y="76469"/>
        <a:ext cx="2980025" cy="1413543"/>
      </dsp:txXfrm>
    </dsp:sp>
    <dsp:sp modelId="{91F2D311-C11E-9843-A0F8-21D4572DC41F}">
      <dsp:nvSpPr>
        <dsp:cNvPr id="0" name=""/>
        <dsp:cNvSpPr/>
      </dsp:nvSpPr>
      <dsp:spPr>
        <a:xfrm>
          <a:off x="3691318" y="2784856"/>
          <a:ext cx="3132963" cy="1566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Con el equipo de Movilidad Entrante </a:t>
          </a:r>
          <a:endParaRPr lang="en-US" sz="2800" kern="1200" dirty="0"/>
        </a:p>
      </dsp:txBody>
      <dsp:txXfrm>
        <a:off x="3767787" y="2861325"/>
        <a:ext cx="2980025" cy="1413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3E5B-F184-984B-9B19-BCC1BB016889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FCB-7DD5-294D-95FA-D29C94D73281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08505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3E5B-F184-984B-9B19-BCC1BB016889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FCB-7DD5-294D-95FA-D29C94D732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52772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3E5B-F184-984B-9B19-BCC1BB016889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FCB-7DD5-294D-95FA-D29C94D732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32258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3CE89-0260-D253-0241-F1BE194B3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B00BD5-2813-5BAB-68D5-17568EFD0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553C88-F663-B3FA-58D7-95877EF9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7E6D-9942-1B4A-A69D-93AB9BA1485E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1F6031-7809-B4D5-0FCC-0275128C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D0CFEA-DA1B-B45A-445C-AAF29CEA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B6D-D9A4-6249-872A-8F448EFE5D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762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29291-5D37-28FB-4672-F9C29321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2AD316-4972-EA31-121E-25AD0F426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AE3AF7-2918-2D9A-7BBA-D3E90F319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7E6D-9942-1B4A-A69D-93AB9BA1485E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2DCE32-5BBB-3862-3BCE-E21A7069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D4DF03-2726-A134-DD5E-D8380202A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B6D-D9A4-6249-872A-8F448EFE5D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16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A04E7-83A7-D47D-9C22-B388AE0B8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B971AE-9905-FAA1-E84D-21BB262DC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C359A-B52D-0EAE-A237-88BC9117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7E6D-9942-1B4A-A69D-93AB9BA1485E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4A89EE-4C5E-A491-2EA1-84A92A6B6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622789-3467-43F7-BC77-859F56D9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B6D-D9A4-6249-872A-8F448EFE5D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520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84B3B-1FAF-EAC4-A1D6-C4F93AD9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AC84EC-AC2B-4DB7-9FE6-743A48B8B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A8F7B1-C6E6-1F0F-5787-D91AF7E42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9DA9FD-8267-6FD2-AEAA-05577361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7E6D-9942-1B4A-A69D-93AB9BA1485E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4DFF0-2079-7BF2-5B18-6869F1E69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96C0AC-3EE2-1015-FD32-26673C6F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B6D-D9A4-6249-872A-8F448EFE5D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202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37CF4-F656-DE6A-885C-AB6897F9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F302BC-B1E0-1C0E-F2BA-029919D8A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1A36E8-7000-CF4A-6554-1C46AB4F5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D334D4-702A-7F39-160D-C0B930957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DBECE8-2A2F-9EC9-A93A-D7CC47DD1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8CD2D5-5807-7321-ECC3-37A2482AC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7E6D-9942-1B4A-A69D-93AB9BA1485E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267591-C2FC-53BC-066D-980C9B03B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288F8B-49BF-86AB-948A-F354AB04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B6D-D9A4-6249-872A-8F448EFE5D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069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7232B-D970-DAFC-4268-0BCAA260C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8CB73C-D2A1-58C7-75EB-9FF7C93C1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7E6D-9942-1B4A-A69D-93AB9BA1485E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4F45F0-627A-47BC-6A1F-39FA3E9E5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12510B-463C-637C-43A5-CA7297DF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B6D-D9A4-6249-872A-8F448EFE5D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2286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3BF2647-7251-4A41-5D02-560831F1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7E6D-9942-1B4A-A69D-93AB9BA1485E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256C08-6FF4-A72F-D6F6-EDCDDB3C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3AE8F6-F43A-0171-09E2-8C8C8AD4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B6D-D9A4-6249-872A-8F448EFE5D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713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14683C-64AE-270A-1292-CFBF0278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F99F21-409B-30DA-698F-9E74AF58D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B1D412-FE1B-9C9E-8DDC-4E8580EE0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C948C2-C37B-F3F2-90E3-FF9F63B23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7E6D-9942-1B4A-A69D-93AB9BA1485E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8913CC-0F5A-A753-08B9-F46D669F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16C9D8-C239-C342-EB02-FF295CC8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B6D-D9A4-6249-872A-8F448EFE5D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50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3E5B-F184-984B-9B19-BCC1BB016889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FCB-7DD5-294D-95FA-D29C94D732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699266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1DC6B-8C2C-F835-6289-D88C71197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1A8A990-199F-7E55-D121-AC08612BC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E23553-C9B0-9DA3-677E-F191DBB52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EBDE50-F28C-6093-6EEC-C2CDC9412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7E6D-9942-1B4A-A69D-93AB9BA1485E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E60285-E1EB-E4E2-4326-C50135483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E88DE5-DE22-2324-3860-0AF15142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B6D-D9A4-6249-872A-8F448EFE5D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2013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042ED-8233-3BB7-EA95-8CEBC0218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44C790-82B8-5E29-5D00-A6AA211AC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B36A9C-4F0E-1258-289C-D04CDCA08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7E6D-9942-1B4A-A69D-93AB9BA1485E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C46C8-99CF-20EB-3EFB-1F72900B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0E77AE-6CB7-4C44-E252-5D6C32BC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B6D-D9A4-6249-872A-8F448EFE5D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898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F16762-287E-BACA-F93C-6F6D8135A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2F4BB1-2346-3473-8E08-5F76237E5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7FC735-F8A4-D4FA-ACB8-5509D723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7E6D-9942-1B4A-A69D-93AB9BA1485E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79B62-DAAF-8DC4-07B7-CD86FFB5C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4BE0E6-BBBE-5905-AA2E-EB94E0E9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B6D-D9A4-6249-872A-8F448EFE5D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07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3E5B-F184-984B-9B19-BCC1BB016889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FCB-7DD5-294D-95FA-D29C94D73281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38877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3E5B-F184-984B-9B19-BCC1BB016889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FCB-7DD5-294D-95FA-D29C94D732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670666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3E5B-F184-984B-9B19-BCC1BB016889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FCB-7DD5-294D-95FA-D29C94D732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98521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3E5B-F184-984B-9B19-BCC1BB016889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FCB-7DD5-294D-95FA-D29C94D732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337840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3E5B-F184-984B-9B19-BCC1BB016889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FCB-7DD5-294D-95FA-D29C94D732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889402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9523E5B-F184-984B-9B19-BCC1BB016889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9C9FCB-7DD5-294D-95FA-D29C94D732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947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3E5B-F184-984B-9B19-BCC1BB016889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FCB-7DD5-294D-95FA-D29C94D732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61027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523E5B-F184-984B-9B19-BCC1BB016889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49C9FCB-7DD5-294D-95FA-D29C94D73281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34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32DD30D-B0A0-406F-AAB8-DBC7D76D2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C6940D-5091-A03A-7A38-3780FA9A8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27965-C37B-9BA5-D3DA-51FAFA551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CB7E6D-9942-1B4A-A69D-93AB9BA1485E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4B1D6A-7688-3503-6BF6-62650B390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3A6A81-12C7-74D7-1ECD-6E8C198AA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F69B6D-D9A4-6249-872A-8F448EFE5D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13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plafilologia@us.es" TargetMode="External"/><Relationship Id="rId2" Type="http://schemas.openxmlformats.org/officeDocument/2006/relationships/hyperlink" Target="http://filologia.us.es/estudiantes/centro-apla/tande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filologiaentrantes@us.es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hyperlink" Target="https://institutodeidiomas.us.es/el-instituto" TargetMode="Externa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institutodeidiomas.us.es/el-instituto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hyperlink" Target="https://filologia.us.es/programas-proyectos-asignaturas/#gsc.tab=0" TargetMode="External"/><Relationship Id="rId7" Type="http://schemas.openxmlformats.org/officeDocument/2006/relationships/diagramColors" Target="../diagrams/colors8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filologia.us.es/programas-proyectos-asignaturas/#gsc.tab=0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filologia.us.es/horarios-de-clase/#gsc.tab=0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filologia.us.es/calendario-de-examenes/#gsc.tab=0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ilrelint@us.es" TargetMode="External"/><Relationship Id="rId2" Type="http://schemas.openxmlformats.org/officeDocument/2006/relationships/hyperlink" Target="mailto:filologiaentrantes@us.es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filologiaentrantes@us.es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4" b="208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B13C4E2-8E93-2A44-B545-A982F6663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es-ES" sz="5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Sesión informativa</a:t>
            </a:r>
            <a:br>
              <a:rPr lang="es-ES" sz="5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5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Estudiantes Erasmus Entrantes</a:t>
            </a:r>
            <a:br>
              <a:rPr lang="es-ES" sz="5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5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Curso 2024-2025</a:t>
            </a:r>
          </a:p>
        </p:txBody>
      </p:sp>
      <p:cxnSp>
        <p:nvCxnSpPr>
          <p:cNvPr id="37" name="Straight Connector 30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2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" name="AutoShape 2" descr="Filología Universidad de Sevilla - College &amp; University - Seville, Spain |  Facebook - 4 Reviews - 4,967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49D560-DF70-4753-9DD3-CCDDA668110D}"/>
              </a:ext>
            </a:extLst>
          </p:cNvPr>
          <p:cNvSpPr txBox="1"/>
          <p:nvPr/>
        </p:nvSpPr>
        <p:spPr>
          <a:xfrm>
            <a:off x="4924426" y="4692527"/>
            <a:ext cx="23818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Facultad de Filología </a:t>
            </a:r>
            <a:br>
              <a:rPr lang="es-ES"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Universidad de Sevilla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09687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ES" b="1">
                <a:latin typeface="Bookman Old Style" panose="02050604050505020204" pitchFamily="18" charset="0"/>
              </a:rPr>
              <a:t>TÁNDEM /CENTRO APLA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79" y="2202426"/>
            <a:ext cx="6454987" cy="3666668"/>
          </a:xfrm>
        </p:spPr>
        <p:txBody>
          <a:bodyPr>
            <a:normAutofit/>
          </a:bodyPr>
          <a:lstStyle/>
          <a:p>
            <a:r>
              <a:rPr lang="es-ES" dirty="0">
                <a:latin typeface="Bookman Old Style" panose="02050604050505020204" pitchFamily="18" charset="0"/>
              </a:rPr>
              <a:t>Servicio de asesoramiento lingüístico (español y otros </a:t>
            </a:r>
            <a:r>
              <a:rPr lang="es-ES">
                <a:latin typeface="Bookman Old Style" panose="02050604050505020204" pitchFamily="18" charset="0"/>
              </a:rPr>
              <a:t>idiomas)</a:t>
            </a:r>
          </a:p>
          <a:p>
            <a:r>
              <a:rPr lang="es-ES">
                <a:latin typeface="Bookman Old Style" panose="02050604050505020204" pitchFamily="18" charset="0"/>
              </a:rPr>
              <a:t>Intercambio lingüístico (alemán, chino, francés, inglés, japonés, italiano, neerlandés, portugués, rumano): convocatoria abierta 18-25 de septiembre: </a:t>
            </a:r>
            <a:r>
              <a:rPr lang="es-ES">
                <a:latin typeface="Bookman Old Style" panose="02050604050505020204" pitchFamily="18" charset="0"/>
                <a:hlinkClick r:id="rId2"/>
              </a:rPr>
              <a:t>http://filologia.us.es/estudiantes/centro-apla/tandem/</a:t>
            </a:r>
            <a:endParaRPr lang="es-ES">
              <a:latin typeface="Bookman Old Style" panose="02050604050505020204" pitchFamily="18" charset="0"/>
            </a:endParaRPr>
          </a:p>
          <a:p>
            <a:r>
              <a:rPr lang="es-ES">
                <a:latin typeface="Bookman Old Style" panose="02050604050505020204" pitchFamily="18" charset="0"/>
              </a:rPr>
              <a:t>Contacto: </a:t>
            </a:r>
            <a:r>
              <a:rPr lang="es-ES">
                <a:latin typeface="Bookman Old Style" panose="02050604050505020204" pitchFamily="18" charset="0"/>
                <a:hlinkClick r:id="rId3"/>
              </a:rPr>
              <a:t>apla-filologia</a:t>
            </a:r>
            <a:r>
              <a:rPr lang="es-ES" dirty="0">
                <a:latin typeface="Bookman Old Style" panose="02050604050505020204" pitchFamily="18" charset="0"/>
                <a:hlinkClick r:id="rId3"/>
              </a:rPr>
              <a:t>@us.es</a:t>
            </a:r>
            <a:r>
              <a:rPr lang="es-ES" dirty="0">
                <a:latin typeface="Bookman Old Style" panose="02050604050505020204" pitchFamily="18" charset="0"/>
              </a:rPr>
              <a:t> </a:t>
            </a:r>
          </a:p>
          <a:p>
            <a:endParaRPr lang="es-ES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s-ES" u="sng"/>
          </a:p>
        </p:txBody>
      </p:sp>
      <p:pic>
        <p:nvPicPr>
          <p:cNvPr id="7" name="Graphic 6" descr="Lengua">
            <a:extLst>
              <a:ext uri="{FF2B5EF4-FFF2-40B4-BE49-F238E27FC236}">
                <a16:creationId xmlns:a16="http://schemas.microsoft.com/office/drawing/2014/main" id="{2CCE4153-A3D2-311F-2F76-066470B74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9720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7A9456-FA3C-866A-A1AA-A73AF669A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 fontScale="90000"/>
          </a:bodyPr>
          <a:lstStyle/>
          <a:p>
            <a:r>
              <a:rPr lang="es-ES" sz="6100" dirty="0"/>
              <a:t>Vicente Chacón-Carmona</a:t>
            </a:r>
            <a:r>
              <a:rPr lang="es-ES" sz="6100"/>
              <a:t/>
            </a:r>
            <a:br>
              <a:rPr lang="es-ES" sz="6100"/>
            </a:br>
            <a:r>
              <a:rPr lang="es-ES" sz="6100"/>
              <a:t>Coordinador </a:t>
            </a:r>
            <a:r>
              <a:rPr lang="es-ES" sz="6100" dirty="0"/>
              <a:t>académico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2F0D18-528F-A22B-C4EC-1539931E1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s-ES" sz="2800" b="0" i="0">
                <a:effectLst/>
                <a:latin typeface="Roboto" panose="02000000000000000000" pitchFamily="2" charset="0"/>
              </a:rPr>
              <a:t> </a:t>
            </a:r>
            <a:r>
              <a:rPr lang="es-ES" sz="2800" b="0" i="0" u="sng">
                <a:effectLst/>
                <a:latin typeface="Roboto" panose="02000000000000000000" pitchFamily="2" charset="0"/>
                <a:hlinkClick r:id="rId2"/>
              </a:rPr>
              <a:t>filologiaentrantes@us.es</a:t>
            </a:r>
            <a:endParaRPr lang="es-ES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706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C7C7A-8AF5-682F-0639-CBC0374A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s-ES" sz="5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signaturas</a:t>
            </a:r>
            <a:endParaRPr lang="es-ES" sz="5400" dirty="0"/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63D42E84-ADE5-2922-C61F-2E75B53A1D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C25CC0B-602E-9A77-55F9-4D6186F22366}"/>
              </a:ext>
            </a:extLst>
          </p:cNvPr>
          <p:cNvSpPr txBox="1"/>
          <p:nvPr/>
        </p:nvSpPr>
        <p:spPr>
          <a:xfrm>
            <a:off x="6849035" y="209774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355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EDD7F-96D8-B7A5-EB48-8EDF9B84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6B54D67-21CD-505B-3F29-F2793E693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6609" t="21498" r="10083" b="-1434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66137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9A69AF18-6DA6-3853-AEB1-14AF84B0B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110003"/>
            <a:ext cx="8139373" cy="610453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861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DA5E6-1621-5F54-BC0C-B1C3C8F9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B5432-A3F9-7452-8687-D497358A712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6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s-ES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signaturas</a:t>
            </a:r>
            <a:endParaRPr lang="es-ES" sz="60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375DAB2-E374-67F3-04D6-1117A9C652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5982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DD33BC-77A3-2AF2-FF12-6B7BE4BA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s-ES" sz="4800"/>
              <a:t>Elección de materias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Marcador de contenido 2">
            <a:extLst>
              <a:ext uri="{FF2B5EF4-FFF2-40B4-BE49-F238E27FC236}">
                <a16:creationId xmlns:a16="http://schemas.microsoft.com/office/drawing/2014/main" id="{9224DC6B-3AC8-B263-F5F9-36507A06ED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512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Interfaz de usuario gráfica, Texto, Correo electrónico, Sitio web&#10;&#10;Descripción generada automáticamente">
            <a:extLst>
              <a:ext uri="{FF2B5EF4-FFF2-40B4-BE49-F238E27FC236}">
                <a16:creationId xmlns:a16="http://schemas.microsoft.com/office/drawing/2014/main" id="{9A12D8FC-3E31-8314-33EC-B6B93CBDC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7370" t="37582" r="8986" b="26358"/>
          <a:stretch/>
        </p:blipFill>
        <p:spPr>
          <a:xfrm>
            <a:off x="179294" y="448235"/>
            <a:ext cx="11887200" cy="52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02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Marcador de contenido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49680302-D64B-0A10-F815-D479C826B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3732" t="14907" r="4675" b="212"/>
          <a:stretch/>
        </p:blipFill>
        <p:spPr>
          <a:xfrm>
            <a:off x="2336860" y="643467"/>
            <a:ext cx="751828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99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F8BA6D-BB9C-548C-AF0B-4794BFD87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522" y="591829"/>
            <a:ext cx="3939688" cy="5583126"/>
          </a:xfrm>
        </p:spPr>
        <p:txBody>
          <a:bodyPr>
            <a:normAutofit/>
          </a:bodyPr>
          <a:lstStyle/>
          <a:p>
            <a:r>
              <a:rPr lang="es-ES" sz="5000"/>
              <a:t>Nivel lingüístico (MCER) y de conocimiento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71162FE-441E-ECDD-382C-D1D640D8D5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92710" y="671805"/>
          <a:ext cx="5861090" cy="550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369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9A1A4C7-5C80-C546-AD4B-365F432B2542}"/>
              </a:ext>
            </a:extLst>
          </p:cNvPr>
          <p:cNvSpPr txBox="1"/>
          <p:nvPr/>
        </p:nvSpPr>
        <p:spPr>
          <a:xfrm>
            <a:off x="440725" y="872149"/>
            <a:ext cx="113105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+mj-ea"/>
                <a:cs typeface="Times New Roman" panose="02020603050405020304" pitchFamily="18" charset="0"/>
              </a:rPr>
              <a:t>¡Bienvenidos!</a:t>
            </a:r>
          </a:p>
          <a:p>
            <a:pPr algn="ctr"/>
            <a:r>
              <a:rPr lang="es-ES" sz="6000" dirty="0" err="1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+mj-ea"/>
                <a:cs typeface="Times New Roman" panose="02020603050405020304" pitchFamily="18" charset="0"/>
              </a:rPr>
              <a:t>Welcome</a:t>
            </a:r>
            <a:r>
              <a:rPr lang="es-ES" sz="60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+mj-ea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s-ES" sz="6000" dirty="0" err="1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+mj-ea"/>
                <a:cs typeface="Times New Roman" panose="02020603050405020304" pitchFamily="18" charset="0"/>
              </a:rPr>
              <a:t>Bienvenue</a:t>
            </a:r>
            <a:endParaRPr lang="es-ES" sz="6000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ptos" panose="020B0004020202020204" pitchFamily="34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s-ES" sz="6000" dirty="0" err="1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+mj-ea"/>
                <a:cs typeface="Times New Roman" panose="02020603050405020304" pitchFamily="18" charset="0"/>
              </a:rPr>
              <a:t>Benvenuti</a:t>
            </a:r>
            <a:r>
              <a:rPr lang="es-ES" sz="60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+mj-ea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s-ES" sz="6000" dirty="0" err="1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+mj-ea"/>
                <a:cs typeface="Times New Roman" panose="02020603050405020304" pitchFamily="18" charset="0"/>
              </a:rPr>
              <a:t>Willkommen</a:t>
            </a:r>
            <a:r>
              <a:rPr lang="es-ES" sz="60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+mj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33285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44F03E-E160-77DB-B1D2-64466A6AD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ES" sz="4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Instituto de Idiomas</a:t>
            </a:r>
            <a:endParaRPr lang="es-ES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BA8625F-19E2-7FA2-A371-8B3F2B6F3D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4317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3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Marcador de contenido 4">
            <a:hlinkClick r:id="rId2"/>
            <a:extLst>
              <a:ext uri="{FF2B5EF4-FFF2-40B4-BE49-F238E27FC236}">
                <a16:creationId xmlns:a16="http://schemas.microsoft.com/office/drawing/2014/main" id="{DB2EABB3-DF37-40B3-25C8-0CBE3D7F4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3778"/>
          <a:stretch/>
        </p:blipFill>
        <p:spPr>
          <a:xfrm>
            <a:off x="926958" y="643467"/>
            <a:ext cx="103380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64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trón de fondo&#10;&#10;Descripción generada automáticamente">
            <a:extLst>
              <a:ext uri="{FF2B5EF4-FFF2-40B4-BE49-F238E27FC236}">
                <a16:creationId xmlns:a16="http://schemas.microsoft.com/office/drawing/2014/main" id="{1D51839F-EBC6-1CA2-8075-F3295B6166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CDA2EF-5AA5-8FC0-578D-9187D178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Programas y proyectos docentes de las asignaturas</a:t>
            </a:r>
            <a:endParaRPr lang="es-ES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64C163D-5D03-98D8-DCAF-2FB1244669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64657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4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Marcador de contenido 4" descr="Interfaz de usuario gráfica, Sitio web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F2E228B1-3C64-31E3-9DC3-C08B271F6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3778"/>
          <a:stretch/>
        </p:blipFill>
        <p:spPr>
          <a:xfrm>
            <a:off x="926958" y="643467"/>
            <a:ext cx="103380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33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Marcador de contenido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96A786D-D1A8-1F12-3E92-0AB4C3BCB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" t="13321" r="510"/>
          <a:stretch/>
        </p:blipFill>
        <p:spPr>
          <a:xfrm>
            <a:off x="638413" y="457200"/>
            <a:ext cx="1091517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21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182C109-9E4C-3C96-8794-9411573CBD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864660-C52B-BC40-9AE0-D900B4B67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D81F2E-754B-ACB7-ECD1-E1DADAD079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2A2591-0296-4CF4-E75F-51D7CB8EC5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8A07A2-FD92-5AD1-01EE-9D7AEAB887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5" name="Marcador de contenido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088A1E0-055A-B610-FA11-96E385124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1" b="3130"/>
          <a:stretch/>
        </p:blipFill>
        <p:spPr>
          <a:xfrm>
            <a:off x="567526" y="559901"/>
            <a:ext cx="11056947" cy="57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27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33C713-DDC8-46B2-EBF3-BD0B9EFE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 err="1">
                <a:solidFill>
                  <a:srgbClr val="467886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Horarios</a:t>
            </a:r>
            <a:r>
              <a:rPr lang="en-US" sz="4000" kern="1200" dirty="0">
                <a:solidFill>
                  <a:srgbClr val="467886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de </a:t>
            </a:r>
            <a:r>
              <a:rPr lang="en-US" sz="4000" kern="1200" dirty="0" err="1">
                <a:solidFill>
                  <a:srgbClr val="467886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clase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y aulas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Marcador de contenido 4" descr="Interfaz de usuario gráfica, Aplicación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A7F4D469-ED1A-ECFA-2808-A3D4DD9DB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7217"/>
          <a:stretch/>
        </p:blipFill>
        <p:spPr>
          <a:xfrm>
            <a:off x="1213528" y="1675227"/>
            <a:ext cx="976494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69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F1458B4-5DF3-A730-EAB8-E1ED22961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70" y="457200"/>
            <a:ext cx="1105785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99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abla, Calendario&#10;&#10;Descripción generada automáticamente">
            <a:extLst>
              <a:ext uri="{FF2B5EF4-FFF2-40B4-BE49-F238E27FC236}">
                <a16:creationId xmlns:a16="http://schemas.microsoft.com/office/drawing/2014/main" id="{2EF65DCA-5790-A736-82B2-7BD155AB1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753885" cy="70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89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7FADF4-4E8D-CDDA-DAAB-D4DBEE28D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7"/>
            <a:ext cx="2628900" cy="2286682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Calendario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oficial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de </a:t>
            </a:r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exámenes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Marcador de contenido 6" descr="Interfaz de usuario gráfica, Sitio web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6C3F33AF-468E-10E7-2883-88B882E65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7804" y="0"/>
            <a:ext cx="7664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2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1FEC24C-D64D-7845-8F54-4488D2AC00F6}"/>
              </a:ext>
            </a:extLst>
          </p:cNvPr>
          <p:cNvSpPr txBox="1"/>
          <p:nvPr/>
        </p:nvSpPr>
        <p:spPr>
          <a:xfrm>
            <a:off x="635040" y="1968561"/>
            <a:ext cx="1039692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Prof</a:t>
            </a:r>
            <a:r>
              <a:rPr lang="es-ES" sz="25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. Vicente </a:t>
            </a:r>
            <a:r>
              <a:rPr lang="es-ES" sz="2500" b="1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Chacón Carmona</a:t>
            </a:r>
          </a:p>
          <a:p>
            <a:pPr lvl="1" algn="ctr"/>
            <a:r>
              <a:rPr lang="es-ES" sz="250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Coordinador Académico</a:t>
            </a:r>
          </a:p>
          <a:p>
            <a:pPr lvl="1" algn="ctr"/>
            <a:r>
              <a:rPr lang="es-ES" sz="250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filologiaentrantes@</a:t>
            </a:r>
            <a:r>
              <a:rPr lang="es-ES" sz="25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us</a:t>
            </a:r>
            <a:r>
              <a:rPr lang="es-ES" sz="250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.es</a:t>
            </a:r>
            <a:endParaRPr lang="es-ES" sz="250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1" algn="ctr"/>
            <a:endParaRPr lang="es-ES" sz="2500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2500" b="1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Prof.ª Blanca Garrido Martín</a:t>
            </a:r>
            <a:endParaRPr lang="es-ES" sz="2500" b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1" algn="ctr"/>
            <a:r>
              <a:rPr lang="es-ES" sz="250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Vicedecana de Movilidad Internacional y Nacional y Política Lingüística</a:t>
            </a:r>
          </a:p>
          <a:p>
            <a:pPr lvl="1" algn="ctr"/>
            <a:r>
              <a:rPr lang="es-ES" sz="250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filrelint</a:t>
            </a:r>
            <a:r>
              <a:rPr lang="es-ES" sz="25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@us</a:t>
            </a:r>
            <a:r>
              <a:rPr lang="es-ES" sz="250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.es</a:t>
            </a:r>
            <a:endParaRPr lang="es-ES" sz="250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1" algn="ctr"/>
            <a:endParaRPr lang="es-ES" sz="2500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25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Dña</a:t>
            </a:r>
            <a:r>
              <a:rPr lang="es-ES" sz="2500" b="1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. M.ª </a:t>
            </a:r>
            <a:r>
              <a:rPr lang="es-ES" sz="25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Jesús </a:t>
            </a:r>
            <a:r>
              <a:rPr lang="es-ES" sz="2500" b="1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Vergara </a:t>
            </a:r>
          </a:p>
          <a:p>
            <a:pPr lvl="1" algn="ctr"/>
            <a:r>
              <a:rPr lang="es-ES" sz="250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Secretaría </a:t>
            </a:r>
          </a:p>
          <a:p>
            <a:pPr lvl="1" algn="ctr"/>
            <a:r>
              <a:rPr lang="es-ES" sz="250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filologiainternacional</a:t>
            </a:r>
            <a:r>
              <a:rPr lang="es-ES" sz="25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@us</a:t>
            </a:r>
            <a:r>
              <a:rPr lang="es-ES" sz="250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.es</a:t>
            </a:r>
            <a:endParaRPr lang="es-ES" sz="2500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7767DA8-978D-BF04-B3D5-E551683FB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Contacto</a:t>
            </a:r>
          </a:p>
        </p:txBody>
      </p:sp>
    </p:spTree>
    <p:extLst>
      <p:ext uri="{BB962C8B-B14F-4D97-AF65-F5344CB8AC3E}">
        <p14:creationId xmlns:p14="http://schemas.microsoft.com/office/powerpoint/2010/main" val="2834921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5B1E1A5-4CC9-8FFA-A4E6-D87002CD1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2C070CD9-0DD0-EB65-2BB0-DD60F1CE7A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235" r="1367"/>
          <a:stretch/>
        </p:blipFill>
        <p:spPr>
          <a:xfrm>
            <a:off x="-118008" y="198784"/>
            <a:ext cx="11733048" cy="63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43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ADE0F-D4D3-71BF-1449-E3F999A75B4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4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Convocatorias de exámenes </a:t>
            </a:r>
            <a:endParaRPr lang="es-ES" sz="4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DFFFDA-3EB7-7D93-0238-AE45C5D1DF65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E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Asignaturas primer cuatrimestre: enero (primera convocatoria) y julio (segunda convocatoria)</a:t>
            </a:r>
          </a:p>
          <a:p>
            <a:r>
              <a:rPr lang="es-ES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Asignaturas segundo cuatrimestre: junio</a:t>
            </a:r>
            <a:r>
              <a:rPr lang="es-E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(primera convocatoria) y julio (segunda convocatoria)</a:t>
            </a:r>
          </a:p>
          <a:p>
            <a:r>
              <a:rPr lang="es-ES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Asignaturas anuales: junio y julio</a:t>
            </a:r>
            <a:endParaRPr lang="es-E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ES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ES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5682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CCDC51-8075-B95D-990C-D0FC6FB07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5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Comunicación continua y fluida </a:t>
            </a:r>
            <a:r>
              <a:rPr lang="es-ES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es-ES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BE3EB16F-F168-B2EA-CE1C-C56A40AA32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13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5B7693-2995-B148-B184-2562AC54B0C7}"/>
              </a:ext>
            </a:extLst>
          </p:cNvPr>
          <p:cNvSpPr txBox="1"/>
          <p:nvPr/>
        </p:nvSpPr>
        <p:spPr>
          <a:xfrm>
            <a:off x="387177" y="1975945"/>
            <a:ext cx="11590639" cy="329320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n>
                  <a:solidFill>
                    <a:srgbClr val="0070C0"/>
                  </a:solidFill>
                </a:ln>
                <a:solidFill>
                  <a:schemeClr val="accent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Información en la web:</a:t>
            </a:r>
          </a:p>
          <a:p>
            <a:pPr algn="ctr"/>
            <a:endParaRPr lang="es-E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4000" u="sng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https://filologia.us.es/movilidad-nacional-e-internacional/estudiantes-entrantes-incoming-students/#gsc.tab=0</a:t>
            </a:r>
            <a:endParaRPr lang="es-ES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37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FFFC24-978C-288A-7905-A2EACEE84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0C0491F-1C33-0A3D-AA76-70484097F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BDCBBA5-9A87-199B-7B53-2669ECFDC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FF4B416-6C45-6B79-5BBD-772B9DFC0E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CA735A-69D6-8F61-63FA-91C3A062E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s-ES" sz="6100"/>
              <a:t>M.ª Jesús Vergara</a:t>
            </a:r>
            <a:br>
              <a:rPr lang="es-ES" sz="6100"/>
            </a:br>
            <a:r>
              <a:rPr lang="es-ES" sz="6100"/>
              <a:t>Secretaría</a:t>
            </a:r>
            <a:endParaRPr lang="es-ES" sz="61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639086-7A48-A771-712A-1C0DA9D43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s-ES" sz="2800" b="0" i="0">
                <a:effectLst/>
                <a:latin typeface="Roboto" panose="02000000000000000000" pitchFamily="2" charset="0"/>
              </a:rPr>
              <a:t> </a:t>
            </a:r>
            <a:r>
              <a:rPr lang="es-ES" sz="2800" b="0" i="0" u="sng">
                <a:effectLst/>
                <a:latin typeface="Roboto" panose="02000000000000000000" pitchFamily="2" charset="0"/>
                <a:hlinkClick r:id="rId2"/>
              </a:rPr>
              <a:t>filologiainternacional@us.es</a:t>
            </a:r>
            <a:endParaRPr lang="es-ES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8358E2-7889-EBA9-286D-32B61C9AD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903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s-E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Certificado de estancia/ Certificate of stay (arrival/departure)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2083DB5-FEBC-291E-42EE-58A2DC91F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85551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85773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s-ES" sz="3600" b="1">
                <a:solidFill>
                  <a:srgbClr val="FFFFFF"/>
                </a:solidFill>
                <a:latin typeface="Aptos" panose="020B0004020202020204" pitchFamily="34" charset="0"/>
              </a:rPr>
              <a:t>Acuerdo de Estudios /Learning agreement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A3717F6-BD66-528C-E591-10884F2715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70946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099393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74F9AD-50E3-0364-2AE1-3F2CBC5A7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D05A3A-74BC-0CA9-0173-ECAB0D0C0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 fontScale="90000"/>
          </a:bodyPr>
          <a:lstStyle/>
          <a:p>
            <a:r>
              <a:rPr lang="es-ES" sz="3400" b="1">
                <a:latin typeface="Aptos" panose="020B0004020202020204" pitchFamily="34" charset="0"/>
              </a:rPr>
              <a:t>Acuerdo de Estudios /</a:t>
            </a:r>
            <a:r>
              <a:rPr lang="es-ES" sz="3400" b="1" err="1">
                <a:latin typeface="Aptos" panose="020B0004020202020204" pitchFamily="34" charset="0"/>
              </a:rPr>
              <a:t>Learning</a:t>
            </a:r>
            <a:r>
              <a:rPr lang="es-ES" sz="3400" b="1">
                <a:latin typeface="Aptos" panose="020B0004020202020204" pitchFamily="34" charset="0"/>
              </a:rPr>
              <a:t> agreement: asignaturas de otras facultades</a:t>
            </a:r>
          </a:p>
        </p:txBody>
      </p:sp>
      <p:pic>
        <p:nvPicPr>
          <p:cNvPr id="5" name="Picture 4" descr="Diseño de caja en una pared">
            <a:extLst>
              <a:ext uri="{FF2B5EF4-FFF2-40B4-BE49-F238E27FC236}">
                <a16:creationId xmlns:a16="http://schemas.microsoft.com/office/drawing/2014/main" id="{3A832931-2920-29C2-94EB-E2EBAEAABD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441" r="18660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AF881B-3D97-7719-5E42-248DEBB1C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endParaRPr lang="es-ES" dirty="0">
              <a:latin typeface="Aptos" panose="020B0004020202020204" pitchFamily="34" charset="0"/>
            </a:endParaRPr>
          </a:p>
          <a:p>
            <a:endParaRPr lang="es-ES" dirty="0">
              <a:latin typeface="Aptos" panose="020B0004020202020204" pitchFamily="34" charset="0"/>
            </a:endParaRPr>
          </a:p>
          <a:p>
            <a:r>
              <a:rPr lang="es-ES" dirty="0">
                <a:latin typeface="Aptos" panose="020B0004020202020204" pitchFamily="34" charset="0"/>
              </a:rPr>
              <a:t>Estancias de un solo cuatrimestre: </a:t>
            </a:r>
            <a:r>
              <a:rPr lang="es-ES">
                <a:latin typeface="Aptos" panose="020B0004020202020204" pitchFamily="34" charset="0"/>
              </a:rPr>
              <a:t>máximo 3 </a:t>
            </a:r>
            <a:r>
              <a:rPr lang="es-ES" dirty="0">
                <a:latin typeface="Aptos" panose="020B0004020202020204" pitchFamily="34" charset="0"/>
              </a:rPr>
              <a:t>asignaturas fuera de la Facultad de Filología.</a:t>
            </a:r>
          </a:p>
          <a:p>
            <a:endParaRPr lang="es-ES" dirty="0">
              <a:latin typeface="Aptos" panose="020B0004020202020204" pitchFamily="34" charset="0"/>
            </a:endParaRPr>
          </a:p>
          <a:p>
            <a:r>
              <a:rPr lang="es-ES" dirty="0">
                <a:latin typeface="Aptos" panose="020B0004020202020204" pitchFamily="34" charset="0"/>
              </a:rPr>
              <a:t>Estancias de un curso completo: máximo 4 asignaturas fuera de la Facultad.</a:t>
            </a:r>
          </a:p>
        </p:txBody>
      </p:sp>
    </p:spTree>
    <p:extLst>
      <p:ext uri="{BB962C8B-B14F-4D97-AF65-F5344CB8AC3E}">
        <p14:creationId xmlns:p14="http://schemas.microsoft.com/office/powerpoint/2010/main" val="398649058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FF00"/>
                </a:solidFill>
              </a:rPr>
              <a:t>Información sobre el </a:t>
            </a:r>
            <a:r>
              <a:rPr lang="es-ES" b="1" dirty="0">
                <a:solidFill>
                  <a:schemeClr val="accent1"/>
                </a:solidFill>
              </a:rPr>
              <a:t>subgrupo</a:t>
            </a:r>
          </a:p>
        </p:txBody>
      </p:sp>
      <p:pic>
        <p:nvPicPr>
          <p:cNvPr id="9" name="Marcador de contenido 8" descr="Captura de pantalla 2021-02-24 a las 12.04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" b="2808"/>
          <a:stretch>
            <a:fillRect/>
          </a:stretch>
        </p:blipFill>
        <p:spPr>
          <a:xfrm>
            <a:off x="0" y="1825625"/>
            <a:ext cx="7178261" cy="3077679"/>
          </a:xfrm>
        </p:spPr>
      </p:pic>
      <p:sp>
        <p:nvSpPr>
          <p:cNvPr id="5" name="Flecha abajo 4"/>
          <p:cNvSpPr/>
          <p:nvPr/>
        </p:nvSpPr>
        <p:spPr>
          <a:xfrm>
            <a:off x="7858897" y="27843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Captura de pantalla 2021-02-24 a las 12.0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4"/>
            <a:ext cx="7417158" cy="2418521"/>
          </a:xfrm>
          <a:prstGeom prst="rect">
            <a:avLst/>
          </a:prstGeom>
        </p:spPr>
      </p:pic>
      <p:pic>
        <p:nvPicPr>
          <p:cNvPr id="11" name="Imagen 10" descr="Captura de pantalla 2021-02-24 a las 12.12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0348"/>
            <a:ext cx="8426174" cy="219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9129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524</TotalTime>
  <Words>492</Words>
  <Application>Microsoft Office PowerPoint</Application>
  <PresentationFormat>Panorámica</PresentationFormat>
  <Paragraphs>83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42" baseType="lpstr">
      <vt:lpstr>Aptos</vt:lpstr>
      <vt:lpstr>Aptos Display</vt:lpstr>
      <vt:lpstr>Arial</vt:lpstr>
      <vt:lpstr>Bookman Old Style</vt:lpstr>
      <vt:lpstr>Calibri</vt:lpstr>
      <vt:lpstr>Calibri Light</vt:lpstr>
      <vt:lpstr>Roboto</vt:lpstr>
      <vt:lpstr>Times New Roman</vt:lpstr>
      <vt:lpstr>Retrospección</vt:lpstr>
      <vt:lpstr>Tema de Office</vt:lpstr>
      <vt:lpstr>Sesión informativa Estudiantes Erasmus Entrantes Curso 2024-2025</vt:lpstr>
      <vt:lpstr>Presentación de PowerPoint</vt:lpstr>
      <vt:lpstr>Contacto</vt:lpstr>
      <vt:lpstr>Presentación de PowerPoint</vt:lpstr>
      <vt:lpstr>M.ª Jesús Vergara Secretaría</vt:lpstr>
      <vt:lpstr>Certificado de estancia/ Certificate of stay (arrival/departure)</vt:lpstr>
      <vt:lpstr>Acuerdo de Estudios /Learning agreement</vt:lpstr>
      <vt:lpstr>Acuerdo de Estudios /Learning agreement: asignaturas de otras facultades</vt:lpstr>
      <vt:lpstr>Información sobre el subgrupo</vt:lpstr>
      <vt:lpstr>TÁNDEM /CENTRO APLA </vt:lpstr>
      <vt:lpstr>Vicente Chacón-Carmona Coordinador académico</vt:lpstr>
      <vt:lpstr>Asignaturas</vt:lpstr>
      <vt:lpstr>Presentación de PowerPoint</vt:lpstr>
      <vt:lpstr>Presentación de PowerPoint</vt:lpstr>
      <vt:lpstr>Asignaturas</vt:lpstr>
      <vt:lpstr>Elección de materias</vt:lpstr>
      <vt:lpstr>Presentación de PowerPoint</vt:lpstr>
      <vt:lpstr>Presentación de PowerPoint</vt:lpstr>
      <vt:lpstr>Nivel lingüístico (MCER) y de conocimiento</vt:lpstr>
      <vt:lpstr>Instituto de Idiomas</vt:lpstr>
      <vt:lpstr>Presentación de PowerPoint</vt:lpstr>
      <vt:lpstr>Programas y proyectos docentes de las asignaturas</vt:lpstr>
      <vt:lpstr>Presentación de PowerPoint</vt:lpstr>
      <vt:lpstr>Presentación de PowerPoint</vt:lpstr>
      <vt:lpstr>Presentación de PowerPoint</vt:lpstr>
      <vt:lpstr>Horarios de clase y aulas</vt:lpstr>
      <vt:lpstr>Presentación de PowerPoint</vt:lpstr>
      <vt:lpstr>Presentación de PowerPoint</vt:lpstr>
      <vt:lpstr>Calendario oficial de exámenes</vt:lpstr>
      <vt:lpstr>Presentación de PowerPoint</vt:lpstr>
      <vt:lpstr>Convocatorias de exámenes </vt:lpstr>
      <vt:lpstr>Comunicación continua y fluida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informativa Alumnos Erasmus Entrantes Curso 2020-2021</dc:title>
  <dc:creator>irene.pajon.leyra@gmail.com</dc:creator>
  <cp:lastModifiedBy>Blanca</cp:lastModifiedBy>
  <cp:revision>31</cp:revision>
  <dcterms:created xsi:type="dcterms:W3CDTF">2020-10-01T11:45:11Z</dcterms:created>
  <dcterms:modified xsi:type="dcterms:W3CDTF">2025-01-28T11:18:45Z</dcterms:modified>
</cp:coreProperties>
</file>