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CCCC"/>
    <a:srgbClr val="FF99FF"/>
    <a:srgbClr val="CC0000"/>
    <a:srgbClr val="80008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59" autoAdjust="0"/>
    <p:restoredTop sz="94660"/>
  </p:normalViewPr>
  <p:slideViewPr>
    <p:cSldViewPr snapToGrid="0">
      <p:cViewPr>
        <p:scale>
          <a:sx n="61" d="100"/>
          <a:sy n="61" d="100"/>
        </p:scale>
        <p:origin x="-2850" y="-1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41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52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40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36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638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508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03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4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635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18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84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C2C52-25C3-4A4F-9516-E3A027C90845}" type="datetimeFigureOut">
              <a:rPr lang="es-ES" smtClean="0"/>
              <a:t>11/10/2016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47C12-8435-40C1-A157-9BB5334C9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141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upo 102"/>
          <p:cNvGrpSpPr/>
          <p:nvPr/>
        </p:nvGrpSpPr>
        <p:grpSpPr>
          <a:xfrm>
            <a:off x="393428" y="274083"/>
            <a:ext cx="10961414" cy="6583917"/>
            <a:chOff x="393428" y="274083"/>
            <a:chExt cx="10961414" cy="6583917"/>
          </a:xfrm>
        </p:grpSpPr>
        <p:sp>
          <p:nvSpPr>
            <p:cNvPr id="102" name="Rectángulo redondeado 101"/>
            <p:cNvSpPr/>
            <p:nvPr/>
          </p:nvSpPr>
          <p:spPr>
            <a:xfrm>
              <a:off x="1651017" y="2869045"/>
              <a:ext cx="9626600" cy="398895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3557361" y="1125332"/>
              <a:ext cx="51025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smtClean="0"/>
                <a:t>MÁSTER UNIVERSITARIO EN PROFESORADO EN ENSEÑANZA SECUNDARIA OBLIGATORIA Y BACHILLERATO, FORMACIÓN PROFESIONAL Y ENSEÑANZAS DE IDIOMAS</a:t>
              </a:r>
              <a:endParaRPr lang="es-ES" sz="1400" b="1" dirty="0"/>
            </a:p>
          </p:txBody>
        </p:sp>
        <p:sp>
          <p:nvSpPr>
            <p:cNvPr id="5" name="CuadroTexto 4"/>
            <p:cNvSpPr txBox="1"/>
            <p:nvPr/>
          </p:nvSpPr>
          <p:spPr>
            <a:xfrm>
              <a:off x="3640550" y="2068914"/>
              <a:ext cx="4475071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s-ES" b="1" dirty="0" smtClean="0">
                  <a:solidFill>
                    <a:schemeClr val="bg1"/>
                  </a:solidFill>
                </a:rPr>
                <a:t>COMISION ACADÉMICA DEL MAES (CAMAES)</a:t>
              </a:r>
              <a:endParaRPr lang="es-ES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3810817" y="274083"/>
              <a:ext cx="4134337" cy="646331"/>
            </a:xfrm>
            <a:prstGeom prst="rect">
              <a:avLst/>
            </a:prstGeom>
            <a:solidFill>
              <a:srgbClr val="C0000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s-ES" b="1" dirty="0" smtClean="0">
                  <a:solidFill>
                    <a:schemeClr val="bg1"/>
                  </a:solidFill>
                </a:rPr>
                <a:t>ESCUELA INTERNACIONAL DE POSGRADO</a:t>
              </a:r>
            </a:p>
            <a:p>
              <a:pPr algn="ctr"/>
              <a:r>
                <a:rPr lang="es-ES" b="1" dirty="0" smtClean="0">
                  <a:solidFill>
                    <a:schemeClr val="bg1"/>
                  </a:solidFill>
                </a:rPr>
                <a:t>Universidad de Sevilla</a:t>
              </a:r>
              <a:endParaRPr lang="es-ES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8154927" y="639057"/>
              <a:ext cx="3199915" cy="21236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Miembros de la CAMAES: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Director/a EIP (Preside)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Coordinador/a MAES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Coordinador/a Módulo Genérico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 Coordinadores Área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PAS responsable de </a:t>
              </a:r>
              <a:r>
                <a:rPr lang="es-ES" sz="11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Practicum</a:t>
              </a: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(Secretario)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PAS responsable alumnos</a:t>
              </a:r>
            </a:p>
            <a:p>
              <a:r>
                <a:rPr lang="es-E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Invitados: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Alumnos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Representante(s) Centros Adscritos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Responsables Dobles Titulaciones MAES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Agentes externos</a:t>
              </a:r>
              <a:endParaRPr lang="es-ES" sz="11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Conector angular 10"/>
            <p:cNvCxnSpPr>
              <a:stCxn id="5" idx="1"/>
            </p:cNvCxnSpPr>
            <p:nvPr/>
          </p:nvCxnSpPr>
          <p:spPr>
            <a:xfrm rot="10800000" flipV="1">
              <a:off x="2371726" y="2253579"/>
              <a:ext cx="1268825" cy="19434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uadroTexto 11"/>
            <p:cNvSpPr txBox="1"/>
            <p:nvPr/>
          </p:nvSpPr>
          <p:spPr>
            <a:xfrm>
              <a:off x="393428" y="1966031"/>
              <a:ext cx="2073003" cy="7694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CGCT-MAES: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Miembros de la CAMAES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 Alumno</a:t>
              </a:r>
              <a:endParaRPr lang="es-ES" sz="11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 Agente externo</a:t>
              </a:r>
              <a:endParaRPr lang="es-ES" sz="11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Conector recto 21"/>
            <p:cNvCxnSpPr>
              <a:stCxn id="5" idx="2"/>
            </p:cNvCxnSpPr>
            <p:nvPr/>
          </p:nvCxnSpPr>
          <p:spPr>
            <a:xfrm flipH="1">
              <a:off x="5877985" y="2438246"/>
              <a:ext cx="101" cy="620864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upo 40"/>
            <p:cNvGrpSpPr/>
            <p:nvPr/>
          </p:nvGrpSpPr>
          <p:grpSpPr>
            <a:xfrm>
              <a:off x="1959429" y="3052848"/>
              <a:ext cx="9225038" cy="856256"/>
              <a:chOff x="2020389" y="3094734"/>
              <a:chExt cx="8769504" cy="856256"/>
            </a:xfrm>
          </p:grpSpPr>
          <p:grpSp>
            <p:nvGrpSpPr>
              <p:cNvPr id="23" name="Grupo 22"/>
              <p:cNvGrpSpPr/>
              <p:nvPr/>
            </p:nvGrpSpPr>
            <p:grpSpPr>
              <a:xfrm>
                <a:off x="2020389" y="3265190"/>
                <a:ext cx="8769504" cy="685800"/>
                <a:chOff x="2020389" y="3499965"/>
                <a:chExt cx="8769504" cy="685800"/>
              </a:xfrm>
            </p:grpSpPr>
            <p:sp>
              <p:nvSpPr>
                <p:cNvPr id="14" name="Rectángulo redondeado 13"/>
                <p:cNvSpPr/>
                <p:nvPr/>
              </p:nvSpPr>
              <p:spPr>
                <a:xfrm>
                  <a:off x="2020389" y="3499965"/>
                  <a:ext cx="8769504" cy="685800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5" name="Rectángulo redondeado 14"/>
                <p:cNvSpPr/>
                <p:nvPr/>
              </p:nvSpPr>
              <p:spPr>
                <a:xfrm>
                  <a:off x="2163023" y="3574622"/>
                  <a:ext cx="1366269" cy="536487"/>
                </a:xfrm>
                <a:prstGeom prst="roundRect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2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Coordinador Área Ciencia y Tecnología</a:t>
                  </a:r>
                  <a:endParaRPr lang="es-ES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Rectángulo redondeado 15"/>
                <p:cNvSpPr/>
                <p:nvPr/>
              </p:nvSpPr>
              <p:spPr>
                <a:xfrm>
                  <a:off x="3597147" y="3574622"/>
                  <a:ext cx="1203835" cy="536487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r>
                    <a:rPr lang="es-ES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Coordinador Área </a:t>
                  </a:r>
                  <a:r>
                    <a:rPr lang="es-ES" sz="12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Filología</a:t>
                  </a:r>
                  <a:endParaRPr lang="es-ES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" name="Rectángulo redondeado 16"/>
                <p:cNvSpPr/>
                <p:nvPr/>
              </p:nvSpPr>
              <p:spPr>
                <a:xfrm>
                  <a:off x="4890123" y="3574622"/>
                  <a:ext cx="1250403" cy="536487"/>
                </a:xfrm>
                <a:prstGeom prst="round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r>
                    <a:rPr lang="es-ES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Coordinador Área </a:t>
                  </a:r>
                  <a:r>
                    <a:rPr lang="es-ES" sz="12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Ciencias Sociales</a:t>
                  </a:r>
                  <a:endParaRPr lang="es-ES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" name="Rectángulo redondeado 17"/>
                <p:cNvSpPr/>
                <p:nvPr/>
              </p:nvSpPr>
              <p:spPr>
                <a:xfrm>
                  <a:off x="6229666" y="3574622"/>
                  <a:ext cx="1542241" cy="536487"/>
                </a:xfrm>
                <a:prstGeom prst="roundRect">
                  <a:avLst/>
                </a:prstGeom>
                <a:solidFill>
                  <a:srgbClr val="800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r>
                    <a:rPr lang="es-ES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Coordinador </a:t>
                  </a:r>
                  <a:r>
                    <a:rPr lang="es-ES" sz="12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Área FP</a:t>
                  </a:r>
                  <a:endParaRPr lang="es-ES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Rectángulo redondeado 18"/>
                <p:cNvSpPr/>
                <p:nvPr/>
              </p:nvSpPr>
              <p:spPr>
                <a:xfrm>
                  <a:off x="9503028" y="3574622"/>
                  <a:ext cx="1203835" cy="536487"/>
                </a:xfrm>
                <a:prstGeom prst="roundRect">
                  <a:avLst/>
                </a:prstGeom>
                <a:solidFill>
                  <a:srgbClr val="CC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r>
                    <a:rPr lang="es-ES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Coordinador </a:t>
                  </a:r>
                  <a:r>
                    <a:rPr lang="es-ES" sz="12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Módulo Genérico</a:t>
                  </a:r>
                  <a:endParaRPr lang="es-ES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25" name="Conector recto 24"/>
              <p:cNvCxnSpPr/>
              <p:nvPr/>
            </p:nvCxnSpPr>
            <p:spPr>
              <a:xfrm flipV="1">
                <a:off x="2846157" y="3098353"/>
                <a:ext cx="7299849" cy="10672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/>
              <p:cNvCxnSpPr/>
              <p:nvPr/>
            </p:nvCxnSpPr>
            <p:spPr>
              <a:xfrm>
                <a:off x="2850293" y="3112152"/>
                <a:ext cx="0" cy="191589"/>
              </a:xfrm>
              <a:prstGeom prst="line">
                <a:avLst/>
              </a:prstGeom>
              <a:ln w="1905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cto 31"/>
              <p:cNvCxnSpPr/>
              <p:nvPr/>
            </p:nvCxnSpPr>
            <p:spPr>
              <a:xfrm>
                <a:off x="4199064" y="3127786"/>
                <a:ext cx="0" cy="191589"/>
              </a:xfrm>
              <a:prstGeom prst="line">
                <a:avLst/>
              </a:prstGeom>
              <a:ln w="1905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cto 32"/>
              <p:cNvCxnSpPr/>
              <p:nvPr/>
            </p:nvCxnSpPr>
            <p:spPr>
              <a:xfrm>
                <a:off x="5567909" y="3107756"/>
                <a:ext cx="0" cy="191589"/>
              </a:xfrm>
              <a:prstGeom prst="line">
                <a:avLst/>
              </a:prstGeom>
              <a:ln w="1905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33"/>
              <p:cNvCxnSpPr/>
              <p:nvPr/>
            </p:nvCxnSpPr>
            <p:spPr>
              <a:xfrm>
                <a:off x="7000786" y="3094734"/>
                <a:ext cx="0" cy="191589"/>
              </a:xfrm>
              <a:prstGeom prst="line">
                <a:avLst/>
              </a:prstGeom>
              <a:ln w="1905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>
              <a:xfrm>
                <a:off x="8325515" y="3107756"/>
                <a:ext cx="0" cy="191589"/>
              </a:xfrm>
              <a:prstGeom prst="line">
                <a:avLst/>
              </a:prstGeom>
              <a:ln w="1905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Grupo 99"/>
            <p:cNvGrpSpPr/>
            <p:nvPr/>
          </p:nvGrpSpPr>
          <p:grpSpPr>
            <a:xfrm>
              <a:off x="3564316" y="3929254"/>
              <a:ext cx="1392396" cy="2230325"/>
              <a:chOff x="3520771" y="3929254"/>
              <a:chExt cx="1392396" cy="2230325"/>
            </a:xfrm>
          </p:grpSpPr>
          <p:grpSp>
            <p:nvGrpSpPr>
              <p:cNvPr id="67" name="Grupo 66"/>
              <p:cNvGrpSpPr/>
              <p:nvPr/>
            </p:nvGrpSpPr>
            <p:grpSpPr>
              <a:xfrm>
                <a:off x="3520771" y="3983115"/>
                <a:ext cx="1392396" cy="2176464"/>
                <a:chOff x="2571137" y="4135515"/>
                <a:chExt cx="1392396" cy="2176464"/>
              </a:xfrm>
            </p:grpSpPr>
            <p:sp>
              <p:nvSpPr>
                <p:cNvPr id="61" name="Rectángulo redondeado 60"/>
                <p:cNvSpPr/>
                <p:nvPr/>
              </p:nvSpPr>
              <p:spPr>
                <a:xfrm>
                  <a:off x="2571137" y="4465401"/>
                  <a:ext cx="1366269" cy="302384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0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Lengua, Literatura/ Latín y Griego</a:t>
                  </a:r>
                  <a:endParaRPr lang="es-ES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2" name="Rectángulo 61"/>
                <p:cNvSpPr/>
                <p:nvPr/>
              </p:nvSpPr>
              <p:spPr>
                <a:xfrm>
                  <a:off x="2715288" y="4135515"/>
                  <a:ext cx="18473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endParaRPr lang="es-ES" sz="2000" b="1" dirty="0"/>
                </a:p>
              </p:txBody>
            </p:sp>
            <p:sp>
              <p:nvSpPr>
                <p:cNvPr id="63" name="Rectángulo redondeado 62"/>
                <p:cNvSpPr/>
                <p:nvPr/>
              </p:nvSpPr>
              <p:spPr>
                <a:xfrm>
                  <a:off x="2571137" y="4851450"/>
                  <a:ext cx="1366269" cy="302384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0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Inglés</a:t>
                  </a:r>
                  <a:endParaRPr lang="es-ES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" name="Rectángulo redondeado 63"/>
                <p:cNvSpPr/>
                <p:nvPr/>
              </p:nvSpPr>
              <p:spPr>
                <a:xfrm>
                  <a:off x="2571137" y="5237499"/>
                  <a:ext cx="1366269" cy="302384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0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Francés</a:t>
                  </a:r>
                  <a:endParaRPr lang="es-ES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" name="Rectángulo redondeado 64"/>
                <p:cNvSpPr/>
                <p:nvPr/>
              </p:nvSpPr>
              <p:spPr>
                <a:xfrm>
                  <a:off x="2571137" y="5623548"/>
                  <a:ext cx="1366269" cy="302384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0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Alemán</a:t>
                  </a:r>
                  <a:endParaRPr lang="es-ES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6" name="Rectángulo redondeado 65"/>
                <p:cNvSpPr/>
                <p:nvPr/>
              </p:nvSpPr>
              <p:spPr>
                <a:xfrm>
                  <a:off x="2597264" y="6009595"/>
                  <a:ext cx="1366269" cy="302384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0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Italiano</a:t>
                  </a:r>
                  <a:endParaRPr lang="es-ES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9" name="Rectángulo 68"/>
              <p:cNvSpPr/>
              <p:nvPr/>
            </p:nvSpPr>
            <p:spPr>
              <a:xfrm>
                <a:off x="3538133" y="3929254"/>
                <a:ext cx="1256122" cy="41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s-ES" sz="105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Coordinadores Módulos </a:t>
                </a:r>
                <a:endParaRPr lang="es-ES" sz="2000" b="1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2" name="Grupo 81"/>
            <p:cNvGrpSpPr/>
            <p:nvPr/>
          </p:nvGrpSpPr>
          <p:grpSpPr>
            <a:xfrm>
              <a:off x="5006356" y="3909104"/>
              <a:ext cx="1366269" cy="1083969"/>
              <a:chOff x="5433608" y="4069865"/>
              <a:chExt cx="1366269" cy="1083969"/>
            </a:xfrm>
          </p:grpSpPr>
          <p:sp>
            <p:nvSpPr>
              <p:cNvPr id="76" name="Rectángulo redondeado 75"/>
              <p:cNvSpPr/>
              <p:nvPr/>
            </p:nvSpPr>
            <p:spPr>
              <a:xfrm>
                <a:off x="5433608" y="4465401"/>
                <a:ext cx="1366269" cy="302384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Ciencias Sociales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Rectángulo 76"/>
              <p:cNvSpPr/>
              <p:nvPr/>
            </p:nvSpPr>
            <p:spPr>
              <a:xfrm>
                <a:off x="5545532" y="4069865"/>
                <a:ext cx="1142420" cy="41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5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Coordinadores Módulos </a:t>
                </a:r>
                <a:endParaRPr lang="es-ES" sz="2000" b="1" dirty="0"/>
              </a:p>
            </p:txBody>
          </p:sp>
          <p:sp>
            <p:nvSpPr>
              <p:cNvPr id="78" name="Rectángulo redondeado 77"/>
              <p:cNvSpPr/>
              <p:nvPr/>
            </p:nvSpPr>
            <p:spPr>
              <a:xfrm>
                <a:off x="5433608" y="4851450"/>
                <a:ext cx="1366269" cy="302384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Orientación Educativa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2" name="Grupo 91"/>
            <p:cNvGrpSpPr/>
            <p:nvPr/>
          </p:nvGrpSpPr>
          <p:grpSpPr>
            <a:xfrm>
              <a:off x="2047688" y="3909422"/>
              <a:ext cx="1366269" cy="2242114"/>
              <a:chOff x="2483676" y="4069865"/>
              <a:chExt cx="1366269" cy="2242114"/>
            </a:xfrm>
          </p:grpSpPr>
          <p:sp>
            <p:nvSpPr>
              <p:cNvPr id="84" name="Rectángulo redondeado 83"/>
              <p:cNvSpPr/>
              <p:nvPr/>
            </p:nvSpPr>
            <p:spPr>
              <a:xfrm>
                <a:off x="2483676" y="4465401"/>
                <a:ext cx="1366269" cy="302384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Biología y Geología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ángulo 84"/>
              <p:cNvSpPr/>
              <p:nvPr/>
            </p:nvSpPr>
            <p:spPr>
              <a:xfrm>
                <a:off x="2595600" y="4069865"/>
                <a:ext cx="1142420" cy="41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5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Coordinadores Módulos </a:t>
                </a:r>
                <a:endParaRPr lang="es-ES" sz="2000" b="1" dirty="0"/>
              </a:p>
            </p:txBody>
          </p:sp>
          <p:sp>
            <p:nvSpPr>
              <p:cNvPr id="86" name="Rectángulo redondeado 85"/>
              <p:cNvSpPr/>
              <p:nvPr/>
            </p:nvSpPr>
            <p:spPr>
              <a:xfrm>
                <a:off x="2483676" y="4851450"/>
                <a:ext cx="1366269" cy="302384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Física y Química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Rectángulo redondeado 86"/>
              <p:cNvSpPr/>
              <p:nvPr/>
            </p:nvSpPr>
            <p:spPr>
              <a:xfrm>
                <a:off x="2483676" y="5237499"/>
                <a:ext cx="1366269" cy="302384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Matemáticas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Rectángulo redondeado 87"/>
              <p:cNvSpPr/>
              <p:nvPr/>
            </p:nvSpPr>
            <p:spPr>
              <a:xfrm>
                <a:off x="2483676" y="5623548"/>
                <a:ext cx="1366269" cy="302384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Tecnología y Procesos Industrial.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Rectángulo redondeado 88"/>
              <p:cNvSpPr/>
              <p:nvPr/>
            </p:nvSpPr>
            <p:spPr>
              <a:xfrm>
                <a:off x="2483676" y="6009595"/>
                <a:ext cx="1366269" cy="302384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Informática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1" name="Grupo 100"/>
            <p:cNvGrpSpPr/>
            <p:nvPr/>
          </p:nvGrpSpPr>
          <p:grpSpPr>
            <a:xfrm>
              <a:off x="6586303" y="3886839"/>
              <a:ext cx="3017293" cy="1814754"/>
              <a:chOff x="6719653" y="3886839"/>
              <a:chExt cx="3017293" cy="1814754"/>
            </a:xfrm>
          </p:grpSpPr>
          <p:sp>
            <p:nvSpPr>
              <p:cNvPr id="55" name="Rectángulo redondeado 54"/>
              <p:cNvSpPr/>
              <p:nvPr/>
            </p:nvSpPr>
            <p:spPr>
              <a:xfrm>
                <a:off x="6719653" y="4282375"/>
                <a:ext cx="1366269" cy="302384"/>
              </a:xfrm>
              <a:prstGeom prst="roundRect">
                <a:avLst/>
              </a:prstGeom>
              <a:solidFill>
                <a:srgbClr val="FFCC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Formación y Orientación Laboral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Rectángulo 55"/>
              <p:cNvSpPr/>
              <p:nvPr/>
            </p:nvSpPr>
            <p:spPr>
              <a:xfrm>
                <a:off x="6831577" y="3886839"/>
                <a:ext cx="1142420" cy="41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5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Coordinadores Módulos </a:t>
                </a:r>
                <a:endParaRPr lang="es-ES" sz="2000" b="1" dirty="0"/>
              </a:p>
            </p:txBody>
          </p:sp>
          <p:sp>
            <p:nvSpPr>
              <p:cNvPr id="57" name="Rectángulo redondeado 56"/>
              <p:cNvSpPr/>
              <p:nvPr/>
            </p:nvSpPr>
            <p:spPr>
              <a:xfrm>
                <a:off x="6719653" y="4654653"/>
                <a:ext cx="1366269" cy="302384"/>
              </a:xfrm>
              <a:prstGeom prst="roundRect">
                <a:avLst/>
              </a:prstGeom>
              <a:solidFill>
                <a:srgbClr val="FFCC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Economía, Empresa y Comercio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Rectángulo redondeado 57"/>
              <p:cNvSpPr/>
              <p:nvPr/>
            </p:nvSpPr>
            <p:spPr>
              <a:xfrm>
                <a:off x="6719653" y="5026931"/>
                <a:ext cx="1366269" cy="302384"/>
              </a:xfrm>
              <a:prstGeom prst="roundRect">
                <a:avLst/>
              </a:prstGeom>
              <a:solidFill>
                <a:srgbClr val="FFCC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Procesos Sanitarios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Rectángulo redondeado 58"/>
              <p:cNvSpPr/>
              <p:nvPr/>
            </p:nvSpPr>
            <p:spPr>
              <a:xfrm>
                <a:off x="6719653" y="5399209"/>
                <a:ext cx="1366269" cy="302384"/>
              </a:xfrm>
              <a:prstGeom prst="roundRect">
                <a:avLst/>
              </a:prstGeom>
              <a:solidFill>
                <a:srgbClr val="FFCC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Hostelería y Turismo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Rectángulo redondeado 59"/>
              <p:cNvSpPr/>
              <p:nvPr/>
            </p:nvSpPr>
            <p:spPr>
              <a:xfrm>
                <a:off x="8370677" y="4298291"/>
                <a:ext cx="1366269" cy="3023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Dibujo, Imagen y Artes Plásticas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Rectángulo redondeado 89"/>
              <p:cNvSpPr/>
              <p:nvPr/>
            </p:nvSpPr>
            <p:spPr>
              <a:xfrm>
                <a:off x="8370677" y="4670569"/>
                <a:ext cx="1366269" cy="3023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Educación Física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Rectángulo redondeado 90"/>
              <p:cNvSpPr/>
              <p:nvPr/>
            </p:nvSpPr>
            <p:spPr>
              <a:xfrm>
                <a:off x="8370677" y="5042849"/>
                <a:ext cx="1366269" cy="3023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Música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3" name="Grupo 92"/>
            <p:cNvGrpSpPr/>
            <p:nvPr/>
          </p:nvGrpSpPr>
          <p:grpSpPr>
            <a:xfrm>
              <a:off x="9786803" y="3886839"/>
              <a:ext cx="1366269" cy="697920"/>
              <a:chOff x="4100873" y="4069865"/>
              <a:chExt cx="1366269" cy="697920"/>
            </a:xfrm>
          </p:grpSpPr>
          <p:sp>
            <p:nvSpPr>
              <p:cNvPr id="94" name="Rectángulo redondeado 93"/>
              <p:cNvSpPr/>
              <p:nvPr/>
            </p:nvSpPr>
            <p:spPr>
              <a:xfrm>
                <a:off x="4100873" y="4465401"/>
                <a:ext cx="1366269" cy="302384"/>
              </a:xfrm>
              <a:prstGeom prst="roundRect">
                <a:avLst/>
              </a:prstGeom>
              <a:solidFill>
                <a:srgbClr val="FF5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Genérico</a:t>
                </a:r>
                <a:endParaRPr lang="es-E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Rectángulo 94"/>
              <p:cNvSpPr/>
              <p:nvPr/>
            </p:nvSpPr>
            <p:spPr>
              <a:xfrm>
                <a:off x="4204330" y="4069865"/>
                <a:ext cx="1142420" cy="41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5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Coordinador Módulo </a:t>
                </a:r>
                <a:endParaRPr lang="es-ES" sz="2000" b="1" dirty="0"/>
              </a:p>
            </p:txBody>
          </p:sp>
        </p:grpSp>
      </p:grpSp>
      <p:sp>
        <p:nvSpPr>
          <p:cNvPr id="68" name="Rectángulo redondeado 67"/>
          <p:cNvSpPr/>
          <p:nvPr/>
        </p:nvSpPr>
        <p:spPr>
          <a:xfrm>
            <a:off x="8080691" y="3297961"/>
            <a:ext cx="1622353" cy="53648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Coordinador </a:t>
            </a:r>
            <a:r>
              <a:rPr lang="es-E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 Arte y Deporte</a:t>
            </a:r>
          </a:p>
          <a:p>
            <a:pPr lvl="0" algn="ctr"/>
            <a:endParaRPr lang="es-E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ángulo 69"/>
          <p:cNvSpPr/>
          <p:nvPr/>
        </p:nvSpPr>
        <p:spPr>
          <a:xfrm>
            <a:off x="8332294" y="3878370"/>
            <a:ext cx="11424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Coordinadores Módulos </a:t>
            </a:r>
            <a:endParaRPr lang="es-ES" sz="2000" b="1" dirty="0"/>
          </a:p>
        </p:txBody>
      </p:sp>
      <p:cxnSp>
        <p:nvCxnSpPr>
          <p:cNvPr id="71" name="Conector recto 70"/>
          <p:cNvCxnSpPr/>
          <p:nvPr/>
        </p:nvCxnSpPr>
        <p:spPr>
          <a:xfrm>
            <a:off x="10488609" y="3040469"/>
            <a:ext cx="0" cy="191589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494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170</Words>
  <Application>Microsoft Office PowerPoint</Application>
  <PresentationFormat>Personalizado</PresentationFormat>
  <Paragraphs>52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CV</dc:creator>
  <cp:lastModifiedBy>Rafael Cano</cp:lastModifiedBy>
  <cp:revision>15</cp:revision>
  <dcterms:created xsi:type="dcterms:W3CDTF">2016-04-10T00:58:30Z</dcterms:created>
  <dcterms:modified xsi:type="dcterms:W3CDTF">2016-10-11T08:38:19Z</dcterms:modified>
</cp:coreProperties>
</file>